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147483576" r:id="rId5"/>
    <p:sldId id="2147483570" r:id="rId6"/>
    <p:sldId id="2147483584" r:id="rId7"/>
    <p:sldId id="2147483571" r:id="rId8"/>
    <p:sldId id="2147483585" r:id="rId9"/>
    <p:sldId id="2147483573" r:id="rId10"/>
    <p:sldId id="2147483606" r:id="rId11"/>
    <p:sldId id="2147483604" r:id="rId12"/>
    <p:sldId id="2147483605" r:id="rId13"/>
    <p:sldId id="2147483580" r:id="rId14"/>
    <p:sldId id="2147483602" r:id="rId15"/>
    <p:sldId id="2147483607" r:id="rId16"/>
    <p:sldId id="2147483574" r:id="rId17"/>
    <p:sldId id="2147483597" r:id="rId18"/>
    <p:sldId id="2147483572" r:id="rId19"/>
    <p:sldId id="2147483589" r:id="rId20"/>
    <p:sldId id="2147483612" r:id="rId21"/>
    <p:sldId id="2147483629" r:id="rId22"/>
    <p:sldId id="2147483630" r:id="rId23"/>
    <p:sldId id="2147483613" r:id="rId24"/>
    <p:sldId id="2147483635" r:id="rId25"/>
    <p:sldId id="2147483636" r:id="rId26"/>
    <p:sldId id="2147483637" r:id="rId27"/>
    <p:sldId id="2147483638" r:id="rId28"/>
    <p:sldId id="2147483639" r:id="rId29"/>
    <p:sldId id="2147483640" r:id="rId30"/>
    <p:sldId id="2147483641" r:id="rId31"/>
    <p:sldId id="2147483642" r:id="rId32"/>
    <p:sldId id="2147483633" r:id="rId33"/>
    <p:sldId id="2147483634" r:id="rId34"/>
    <p:sldId id="2147483614" r:id="rId35"/>
    <p:sldId id="2147483620" r:id="rId36"/>
    <p:sldId id="2147483615" r:id="rId37"/>
    <p:sldId id="2147483601" r:id="rId38"/>
    <p:sldId id="2147483610" r:id="rId39"/>
    <p:sldId id="2147483611" r:id="rId40"/>
    <p:sldId id="2147483608" r:id="rId41"/>
    <p:sldId id="214748360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F3EB63-F5DF-69D1-2483-F6EB98255607}" name="Scott Benson" initials="SB" userId="S::sbenson@adobe.com::6f303af4-d7c5-44d2-a3ee-37dd900ea180" providerId="AD"/>
  <p188:author id="{5B678D75-604B-8512-6CEE-52F9F9A2F29B}" name="Julia Capeloto" initials="JC" userId="S::capeloto@adobe.com::95f4d369-df56-44d4-9eda-6675faac5294" providerId="AD"/>
  <p188:author id="{62FEEB9E-68E1-78F1-FA4D-5F43E3A99159}" name="Jason Franklin" initials="JF" userId="S::jafrankl@adobe.com::c87865dd-5e39-4fa6-b97b-9351161e8d13" providerId="AD"/>
  <p188:author id="{4FB0E6C2-01E0-902D-6EB3-355F2E61CDF0}" name="Wendy Grim" initials="WG" userId="S::wgrim@adobe.com::a6aac728-d695-48c0-b541-bdb4f8e8beac" providerId="AD"/>
  <p188:author id="{C7D0EEC7-1583-B5F0-D1CC-89CAF758F3AB}" name="Macie De Stefano" initials="" userId="S::mskipwit@adobe.com::b2abbf78-f550-46cd-8677-9f927805853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44007"/>
    <a:srgbClr val="604E00"/>
    <a:srgbClr val="044024"/>
    <a:srgbClr val="0F4F55"/>
    <a:srgbClr val="172762"/>
    <a:srgbClr val="41245B"/>
    <a:srgbClr val="642850"/>
    <a:srgbClr val="FF66CC"/>
    <a:srgbClr val="A55BE8"/>
    <a:srgbClr val="3A63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39"/>
    <p:restoredTop sz="52582"/>
  </p:normalViewPr>
  <p:slideViewPr>
    <p:cSldViewPr snapToGrid="0" showGuides="1">
      <p:cViewPr varScale="1">
        <p:scale>
          <a:sx n="75" d="100"/>
          <a:sy n="75" d="100"/>
        </p:scale>
        <p:origin x="3344"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930-641F-47E7-A0EC-FF19713D6D7E}" type="datetimeFigureOut">
              <a:rPr lang="en-US" smtClean="0"/>
              <a:t>5/9/25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B79AF-D22A-4E5D-9392-72114F6AB7F4}" type="slidenum">
              <a:rPr lang="en-US" smtClean="0"/>
              <a:t>‹#›</a:t>
            </a:fld>
            <a:endParaRPr lang="en-US"/>
          </a:p>
        </p:txBody>
      </p:sp>
    </p:spTree>
    <p:extLst>
      <p:ext uri="{BB962C8B-B14F-4D97-AF65-F5344CB8AC3E}">
        <p14:creationId xmlns:p14="http://schemas.microsoft.com/office/powerpoint/2010/main" val="2591318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1</a:t>
            </a:fld>
            <a:endParaRPr lang="en-US"/>
          </a:p>
        </p:txBody>
      </p:sp>
    </p:spTree>
    <p:extLst>
      <p:ext uri="{BB962C8B-B14F-4D97-AF65-F5344CB8AC3E}">
        <p14:creationId xmlns:p14="http://schemas.microsoft.com/office/powerpoint/2010/main" val="2221676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rPr>
              <a:t>Finally, </a:t>
            </a:r>
          </a:p>
          <a:p>
            <a:pPr marL="0" marR="0">
              <a:lnSpc>
                <a:spcPct val="115000"/>
              </a:lnSpc>
              <a:spcAft>
                <a:spcPts val="800"/>
              </a:spcAft>
              <a:buNone/>
            </a:pPr>
            <a:endPar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200" b="1" kern="0" dirty="0">
                <a:effectLst/>
                <a:latin typeface="Adobe Clean" panose="020B0503020404020204" pitchFamily="34" charset="0"/>
                <a:ea typeface="Times New Roman" panose="02020603050405020304" pitchFamily="18" charset="0"/>
                <a:cs typeface="Times New Roman" panose="02020603050405020304" pitchFamily="18" charset="0"/>
              </a:rPr>
              <a:t>Maintenance and Scaling considerations</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13</a:t>
            </a:fld>
            <a:endParaRPr lang="en-US"/>
          </a:p>
        </p:txBody>
      </p:sp>
    </p:spTree>
    <p:extLst>
      <p:ext uri="{BB962C8B-B14F-4D97-AF65-F5344CB8AC3E}">
        <p14:creationId xmlns:p14="http://schemas.microsoft.com/office/powerpoint/2010/main" val="1219978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Finally, </a:t>
            </a:r>
          </a:p>
          <a:p>
            <a:pPr marL="0" marR="0">
              <a:lnSpc>
                <a:spcPct val="115000"/>
              </a:lnSpc>
              <a:spcAft>
                <a:spcPts val="800"/>
              </a:spcAft>
              <a:buNone/>
            </a:pPr>
            <a:endPar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Maintenance and Scaling considerations</a:t>
            </a:r>
          </a:p>
          <a:p>
            <a:pPr marL="0" marR="0">
              <a:lnSpc>
                <a:spcPct val="115000"/>
              </a:lnSpc>
              <a:spcAft>
                <a:spcPts val="800"/>
              </a:spcAft>
              <a:buNone/>
            </a:pPr>
            <a:endPar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Once it’s built, you have to keep it running smoothly – because scaling isn’t just about adding servers, it’s about building a smarter system."</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automated testing, </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version control, </a:t>
            </a: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smart scaling when needed</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To stay within financial limits.</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 can’t just throw more servers and code at the problem – you need to be smart </a:t>
            </a:r>
            <a:r>
              <a:rPr lang="en-US" sz="1000" kern="0">
                <a:effectLst/>
                <a:latin typeface="Adobe Clean" panose="020B0503020404020204" pitchFamily="34" charset="0"/>
                <a:ea typeface="Times New Roman" panose="02020603050405020304" pitchFamily="18" charset="0"/>
                <a:cs typeface="Times New Roman" panose="02020603050405020304" pitchFamily="18" charset="0"/>
              </a:rPr>
              <a:t>about it.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14</a:t>
            </a:fld>
            <a:endParaRPr lang="en-US"/>
          </a:p>
        </p:txBody>
      </p:sp>
    </p:spTree>
    <p:extLst>
      <p:ext uri="{BB962C8B-B14F-4D97-AF65-F5344CB8AC3E}">
        <p14:creationId xmlns:p14="http://schemas.microsoft.com/office/powerpoint/2010/main" val="4196078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Now, all this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creativity</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needs a solid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pipeline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to flow through,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that’s where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architecture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comes in.</a:t>
            </a:r>
          </a:p>
          <a:p>
            <a:pPr marL="0" marR="0">
              <a:lnSpc>
                <a:spcPct val="115000"/>
              </a:lnSpc>
              <a:spcAft>
                <a:spcPts val="80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We need to know more about your API management Layer</a:t>
            </a:r>
          </a:p>
          <a:p>
            <a:pPr marL="800100" marR="0" lvl="1" indent="-342900">
              <a:lnSpc>
                <a:spcPct val="115000"/>
              </a:lnSpc>
              <a:spcAft>
                <a:spcPts val="800"/>
              </a:spcAft>
              <a:buSzPts val="1000"/>
              <a:buFont typeface="Symbol" pitchFamily="2" charset="2"/>
              <a:buChar char=""/>
              <a:tabLst>
                <a:tab pos="457200" algn="l"/>
              </a:tabLst>
            </a:pPr>
            <a:r>
              <a:rPr lang="en-US" sz="1000" b="0" kern="0" dirty="0">
                <a:effectLst/>
                <a:latin typeface="Adobe Clean" panose="020B0503020404020204" pitchFamily="34" charset="0"/>
                <a:ea typeface="Times New Roman" panose="02020603050405020304" pitchFamily="18" charset="0"/>
                <a:cs typeface="Times New Roman" panose="02020603050405020304" pitchFamily="18" charset="0"/>
              </a:rPr>
              <a:t>What does it bring to the project?</a:t>
            </a:r>
          </a:p>
          <a:p>
            <a:pPr marL="800100" marR="0" lvl="1" indent="-342900">
              <a:lnSpc>
                <a:spcPct val="115000"/>
              </a:lnSpc>
              <a:spcAft>
                <a:spcPts val="800"/>
              </a:spcAft>
              <a:buSzPts val="1000"/>
              <a:buFont typeface="Symbol" pitchFamily="2" charset="2"/>
              <a:buChar char=""/>
              <a:tabLst>
                <a:tab pos="457200" algn="l"/>
              </a:tabLst>
            </a:pPr>
            <a:r>
              <a:rPr lang="en-US" sz="1000" b="0" kern="0" dirty="0">
                <a:effectLst/>
                <a:latin typeface="Adobe Clean" panose="020B0503020404020204" pitchFamily="34" charset="0"/>
                <a:ea typeface="Times New Roman" panose="02020603050405020304" pitchFamily="18" charset="0"/>
                <a:cs typeface="Times New Roman" panose="02020603050405020304" pitchFamily="18" charset="0"/>
              </a:rPr>
              <a:t>Which of these does it handle?</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Traffic Management and Load Balancing</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Request Routing</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Security Management</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Request and Response Transformation</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Caching</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Logging and Monitoring</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API Versioning and Lifecycle Management</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Cross-Origin Resource Sharing (CORS) Management</a:t>
            </a:r>
          </a:p>
          <a:p>
            <a:pPr marL="1085850" lvl="2" indent="-171450">
              <a:lnSpc>
                <a:spcPts val="1350"/>
              </a:lnSpc>
              <a:buFont typeface="Arial" panose="020B0604020202020204" pitchFamily="34" charset="0"/>
              <a:buChar char="•"/>
            </a:pPr>
            <a:r>
              <a:rPr lang="en-US" sz="1200" b="0" dirty="0">
                <a:solidFill>
                  <a:srgbClr val="657B83"/>
                </a:solidFill>
                <a:effectLst/>
                <a:latin typeface="Menlo" panose="020B0609030804020204" pitchFamily="49" charset="0"/>
              </a:rPr>
              <a:t>Error Handling and Custom Responses</a:t>
            </a:r>
          </a:p>
          <a:p>
            <a:pPr marL="800100" marR="0" lvl="1"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If it doesn’t handle all of these would it be wiser to use the AWS API Gateway?</a:t>
            </a:r>
          </a:p>
          <a:p>
            <a:pPr marL="800100" marR="0" lvl="1"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Should we plan on using the AWS API Gateway in ADDITION to your API management layer?</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Security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support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oAuth2</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SSO through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Adobe sign </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or your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3</a:t>
            </a:r>
            <a:r>
              <a:rPr lang="en-US" sz="1000" b="1" kern="0" baseline="30000" dirty="0">
                <a:effectLst/>
                <a:latin typeface="Adobe Clean" panose="020B0503020404020204" pitchFamily="34" charset="0"/>
                <a:ea typeface="Aptos" panose="020B0004020202020204" pitchFamily="34" charset="0"/>
                <a:cs typeface="Times New Roman" panose="02020603050405020304" pitchFamily="18" charset="0"/>
              </a:rPr>
              <a:t>rd</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 party SSO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Rate limiting – limits overuse due to DDoS</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Think of this as the difference between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garden</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hose and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fire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hose – we’re building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latter</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16</a:t>
            </a:fld>
            <a:endParaRPr lang="en-US"/>
          </a:p>
        </p:txBody>
      </p:sp>
    </p:spTree>
    <p:extLst>
      <p:ext uri="{BB962C8B-B14F-4D97-AF65-F5344CB8AC3E}">
        <p14:creationId xmlns:p14="http://schemas.microsoft.com/office/powerpoint/2010/main" val="3829075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06412-DFEB-9A0A-25A0-8171B0700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976CEF-7D60-05C8-3118-80C06C7F6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C7505-E808-1539-9C86-B753A95F67A9}"/>
              </a:ext>
            </a:extLst>
          </p:cNvPr>
          <p:cNvSpPr>
            <a:spLocks noGrp="1"/>
          </p:cNvSpPr>
          <p:nvPr>
            <p:ph type="body" idx="1"/>
          </p:nvPr>
        </p:nvSpPr>
        <p:spPr/>
        <p:txBody>
          <a:bodyPr/>
          <a:lstStyle/>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a:extLst>
              <a:ext uri="{FF2B5EF4-FFF2-40B4-BE49-F238E27FC236}">
                <a16:creationId xmlns:a16="http://schemas.microsoft.com/office/drawing/2014/main" id="{4D1F1960-5E13-8F08-F95E-0BB9917B2D00}"/>
              </a:ext>
            </a:extLst>
          </p:cNvPr>
          <p:cNvSpPr>
            <a:spLocks noGrp="1"/>
          </p:cNvSpPr>
          <p:nvPr>
            <p:ph type="sldNum" sz="quarter" idx="5"/>
          </p:nvPr>
        </p:nvSpPr>
        <p:spPr/>
        <p:txBody>
          <a:bodyPr/>
          <a:lstStyle/>
          <a:p>
            <a:fld id="{EFBB79AF-D22A-4E5D-9392-72114F6AB7F4}" type="slidenum">
              <a:rPr lang="en-US" smtClean="0"/>
              <a:t>18</a:t>
            </a:fld>
            <a:endParaRPr lang="en-US"/>
          </a:p>
        </p:txBody>
      </p:sp>
    </p:spTree>
    <p:extLst>
      <p:ext uri="{BB962C8B-B14F-4D97-AF65-F5344CB8AC3E}">
        <p14:creationId xmlns:p14="http://schemas.microsoft.com/office/powerpoint/2010/main" val="3732013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C82B3-BE0D-CB43-7124-C2FD26E99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5FF98-66B9-5AF3-07CD-A2666532CE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07BD2A-836C-24AF-3BCE-87ADC66FB914}"/>
              </a:ext>
            </a:extLst>
          </p:cNvPr>
          <p:cNvSpPr>
            <a:spLocks noGrp="1"/>
          </p:cNvSpPr>
          <p:nvPr>
            <p:ph type="body" idx="1"/>
          </p:nvPr>
        </p:nvSpPr>
        <p:spPr/>
        <p:txBody>
          <a:bodyPr/>
          <a:lstStyle/>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a:extLst>
              <a:ext uri="{FF2B5EF4-FFF2-40B4-BE49-F238E27FC236}">
                <a16:creationId xmlns:a16="http://schemas.microsoft.com/office/drawing/2014/main" id="{0CC0017A-329C-B2D9-16A0-3CF0EEA2482C}"/>
              </a:ext>
            </a:extLst>
          </p:cNvPr>
          <p:cNvSpPr>
            <a:spLocks noGrp="1"/>
          </p:cNvSpPr>
          <p:nvPr>
            <p:ph type="sldNum" sz="quarter" idx="5"/>
          </p:nvPr>
        </p:nvSpPr>
        <p:spPr/>
        <p:txBody>
          <a:bodyPr/>
          <a:lstStyle/>
          <a:p>
            <a:fld id="{EFBB79AF-D22A-4E5D-9392-72114F6AB7F4}" type="slidenum">
              <a:rPr lang="en-US" smtClean="0"/>
              <a:t>19</a:t>
            </a:fld>
            <a:endParaRPr lang="en-US"/>
          </a:p>
        </p:txBody>
      </p:sp>
    </p:spTree>
    <p:extLst>
      <p:ext uri="{BB962C8B-B14F-4D97-AF65-F5344CB8AC3E}">
        <p14:creationId xmlns:p14="http://schemas.microsoft.com/office/powerpoint/2010/main" val="240884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AE04-BF1C-15B7-1D77-C21AD5EA4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09030-B8A9-A031-916A-1645AAE33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CE020-41E5-F21C-2175-2D3BB8F427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7F7CEA-5D64-19A0-62F9-815CA4A11343}"/>
              </a:ext>
            </a:extLst>
          </p:cNvPr>
          <p:cNvSpPr>
            <a:spLocks noGrp="1"/>
          </p:cNvSpPr>
          <p:nvPr>
            <p:ph type="sldNum" sz="quarter" idx="5"/>
          </p:nvPr>
        </p:nvSpPr>
        <p:spPr/>
        <p:txBody>
          <a:bodyPr/>
          <a:lstStyle/>
          <a:p>
            <a:fld id="{EFBB79AF-D22A-4E5D-9392-72114F6AB7F4}" type="slidenum">
              <a:rPr lang="en-US" smtClean="0"/>
              <a:t>21</a:t>
            </a:fld>
            <a:endParaRPr lang="en-US"/>
          </a:p>
        </p:txBody>
      </p:sp>
    </p:spTree>
    <p:extLst>
      <p:ext uri="{BB962C8B-B14F-4D97-AF65-F5344CB8AC3E}">
        <p14:creationId xmlns:p14="http://schemas.microsoft.com/office/powerpoint/2010/main" val="397284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98617-E694-0952-6D24-8529C85C3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8A171-446E-5123-F944-1CFD7F26A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3E7C13-55AE-E25A-FB8E-F603E49E66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interacts with chatbot. Provides prompts and/or reference images.</a:t>
            </a:r>
          </a:p>
          <a:p>
            <a:endParaRPr lang="en-US" dirty="0"/>
          </a:p>
        </p:txBody>
      </p:sp>
      <p:sp>
        <p:nvSpPr>
          <p:cNvPr id="4" name="Slide Number Placeholder 3">
            <a:extLst>
              <a:ext uri="{FF2B5EF4-FFF2-40B4-BE49-F238E27FC236}">
                <a16:creationId xmlns:a16="http://schemas.microsoft.com/office/drawing/2014/main" id="{96AA0270-E1D2-77D8-0134-1514A99BB867}"/>
              </a:ext>
            </a:extLst>
          </p:cNvPr>
          <p:cNvSpPr>
            <a:spLocks noGrp="1"/>
          </p:cNvSpPr>
          <p:nvPr>
            <p:ph type="sldNum" sz="quarter" idx="5"/>
          </p:nvPr>
        </p:nvSpPr>
        <p:spPr/>
        <p:txBody>
          <a:bodyPr/>
          <a:lstStyle/>
          <a:p>
            <a:fld id="{EFBB79AF-D22A-4E5D-9392-72114F6AB7F4}" type="slidenum">
              <a:rPr lang="en-US" smtClean="0"/>
              <a:t>22</a:t>
            </a:fld>
            <a:endParaRPr lang="en-US"/>
          </a:p>
        </p:txBody>
      </p:sp>
    </p:spTree>
    <p:extLst>
      <p:ext uri="{BB962C8B-B14F-4D97-AF65-F5344CB8AC3E}">
        <p14:creationId xmlns:p14="http://schemas.microsoft.com/office/powerpoint/2010/main" val="246772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5E977-BEC3-B0A5-1043-E0C45C586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E19685-E109-01A1-7ECA-8620D24F20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A38AB-CB02-B610-6336-C826F514D13D}"/>
              </a:ext>
            </a:extLst>
          </p:cNvPr>
          <p:cNvSpPr>
            <a:spLocks noGrp="1"/>
          </p:cNvSpPr>
          <p:nvPr>
            <p:ph type="body" idx="1"/>
          </p:nvPr>
        </p:nvSpPr>
        <p:spPr/>
        <p:txBody>
          <a:bodyPr/>
          <a:lstStyle/>
          <a:p>
            <a:pPr algn="l">
              <a:lnSpc>
                <a:spcPct val="110000"/>
              </a:lnSpc>
              <a:spcBef>
                <a:spcPts val="900"/>
              </a:spcBef>
            </a:pPr>
            <a:r>
              <a:rPr lang="en-US" dirty="0"/>
              <a:t>Prompt and/or images are sent through the brand filter to the Firefly and/or LLM API for processing. </a:t>
            </a:r>
          </a:p>
          <a:p>
            <a:pPr algn="l">
              <a:lnSpc>
                <a:spcPct val="110000"/>
              </a:lnSpc>
              <a:spcBef>
                <a:spcPts val="900"/>
              </a:spcBef>
            </a:pPr>
            <a:br>
              <a:rPr lang="en-US" dirty="0"/>
            </a:br>
            <a:r>
              <a:rPr lang="en-US" dirty="0"/>
              <a:t>The brand filter either has, or begins building contextual understanding of the request</a:t>
            </a:r>
          </a:p>
          <a:p>
            <a:endParaRPr lang="en-US" dirty="0"/>
          </a:p>
        </p:txBody>
      </p:sp>
      <p:sp>
        <p:nvSpPr>
          <p:cNvPr id="4" name="Slide Number Placeholder 3">
            <a:extLst>
              <a:ext uri="{FF2B5EF4-FFF2-40B4-BE49-F238E27FC236}">
                <a16:creationId xmlns:a16="http://schemas.microsoft.com/office/drawing/2014/main" id="{215040A6-0DC4-84CE-B7B0-A0ED402EE74E}"/>
              </a:ext>
            </a:extLst>
          </p:cNvPr>
          <p:cNvSpPr>
            <a:spLocks noGrp="1"/>
          </p:cNvSpPr>
          <p:nvPr>
            <p:ph type="sldNum" sz="quarter" idx="5"/>
          </p:nvPr>
        </p:nvSpPr>
        <p:spPr/>
        <p:txBody>
          <a:bodyPr/>
          <a:lstStyle/>
          <a:p>
            <a:fld id="{EFBB79AF-D22A-4E5D-9392-72114F6AB7F4}" type="slidenum">
              <a:rPr lang="en-US" smtClean="0"/>
              <a:t>23</a:t>
            </a:fld>
            <a:endParaRPr lang="en-US"/>
          </a:p>
        </p:txBody>
      </p:sp>
    </p:spTree>
    <p:extLst>
      <p:ext uri="{BB962C8B-B14F-4D97-AF65-F5344CB8AC3E}">
        <p14:creationId xmlns:p14="http://schemas.microsoft.com/office/powerpoint/2010/main" val="398598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29F43-8180-BD09-85D8-861017EBF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C0C91-CC9B-0DD4-3430-946D275686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42BC4-031E-925B-AC56-A5E3C04BA7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Firefly/LLM API provides responses to the brand filter which either approves or rejects it based on it’s level of knowledge of the brand guidelines.</a:t>
            </a:r>
          </a:p>
          <a:p>
            <a:endParaRPr lang="en-US" dirty="0"/>
          </a:p>
        </p:txBody>
      </p:sp>
      <p:sp>
        <p:nvSpPr>
          <p:cNvPr id="4" name="Slide Number Placeholder 3">
            <a:extLst>
              <a:ext uri="{FF2B5EF4-FFF2-40B4-BE49-F238E27FC236}">
                <a16:creationId xmlns:a16="http://schemas.microsoft.com/office/drawing/2014/main" id="{F4E92048-3ED2-2AE2-F666-B0210776DE44}"/>
              </a:ext>
            </a:extLst>
          </p:cNvPr>
          <p:cNvSpPr>
            <a:spLocks noGrp="1"/>
          </p:cNvSpPr>
          <p:nvPr>
            <p:ph type="sldNum" sz="quarter" idx="5"/>
          </p:nvPr>
        </p:nvSpPr>
        <p:spPr/>
        <p:txBody>
          <a:bodyPr/>
          <a:lstStyle/>
          <a:p>
            <a:fld id="{EFBB79AF-D22A-4E5D-9392-72114F6AB7F4}" type="slidenum">
              <a:rPr lang="en-US" smtClean="0"/>
              <a:t>24</a:t>
            </a:fld>
            <a:endParaRPr lang="en-US"/>
          </a:p>
        </p:txBody>
      </p:sp>
    </p:spTree>
    <p:extLst>
      <p:ext uri="{BB962C8B-B14F-4D97-AF65-F5344CB8AC3E}">
        <p14:creationId xmlns:p14="http://schemas.microsoft.com/office/powerpoint/2010/main" val="508041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EC27-9CD7-18AB-A6AA-098EEB1D7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F4A5F-A3C4-2B5F-068D-12B68D7D6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10860-6B2C-692F-FEBA-06BEBB47E861}"/>
              </a:ext>
            </a:extLst>
          </p:cNvPr>
          <p:cNvSpPr>
            <a:spLocks noGrp="1"/>
          </p:cNvSpPr>
          <p:nvPr>
            <p:ph type="body" idx="1"/>
          </p:nvPr>
        </p:nvSpPr>
        <p:spPr/>
        <p:txBody>
          <a:bodyPr/>
          <a:lstStyle/>
          <a:p>
            <a:pPr algn="l">
              <a:lnSpc>
                <a:spcPct val="110000"/>
              </a:lnSpc>
              <a:spcBef>
                <a:spcPts val="900"/>
              </a:spcBef>
            </a:pPr>
            <a:r>
              <a:rPr lang="en-US" dirty="0"/>
              <a:t>If the brand filter rejects the response, it’s sent back to the Firefly/LLM API for reprocessing</a:t>
            </a:r>
          </a:p>
          <a:p>
            <a:endParaRPr lang="en-US" dirty="0"/>
          </a:p>
        </p:txBody>
      </p:sp>
      <p:sp>
        <p:nvSpPr>
          <p:cNvPr id="4" name="Slide Number Placeholder 3">
            <a:extLst>
              <a:ext uri="{FF2B5EF4-FFF2-40B4-BE49-F238E27FC236}">
                <a16:creationId xmlns:a16="http://schemas.microsoft.com/office/drawing/2014/main" id="{85107C14-A0BE-B83F-34B4-FD376C056A11}"/>
              </a:ext>
            </a:extLst>
          </p:cNvPr>
          <p:cNvSpPr>
            <a:spLocks noGrp="1"/>
          </p:cNvSpPr>
          <p:nvPr>
            <p:ph type="sldNum" sz="quarter" idx="5"/>
          </p:nvPr>
        </p:nvSpPr>
        <p:spPr/>
        <p:txBody>
          <a:bodyPr/>
          <a:lstStyle/>
          <a:p>
            <a:fld id="{EFBB79AF-D22A-4E5D-9392-72114F6AB7F4}" type="slidenum">
              <a:rPr lang="en-US" smtClean="0"/>
              <a:t>25</a:t>
            </a:fld>
            <a:endParaRPr lang="en-US"/>
          </a:p>
        </p:txBody>
      </p:sp>
    </p:spTree>
    <p:extLst>
      <p:ext uri="{BB962C8B-B14F-4D97-AF65-F5344CB8AC3E}">
        <p14:creationId xmlns:p14="http://schemas.microsoft.com/office/powerpoint/2010/main" val="162277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Every successful integration starts with understanding the business needs,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for Luminar, that means aligning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technical capabilities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with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strategic goals</a:t>
            </a:r>
          </a:p>
          <a:p>
            <a:pPr marL="0" marR="0">
              <a:lnSpc>
                <a:spcPct val="115000"/>
              </a:lnSpc>
              <a:spcAft>
                <a:spcPts val="80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We’re going to spend a lot of time on this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This is foundational</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Critical to the success of the project.</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On-brand content is critical for maintaining identity across channels.</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Security and scalability are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non-negotiable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000" kern="0" dirty="0">
              <a:effectLst/>
              <a:latin typeface="Adobe Clean" panose="020B0503020404020204" pitchFamily="34" charset="0"/>
              <a:ea typeface="Times New Roman" panose="02020603050405020304" pitchFamily="18"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You’re not just building tech – you’re building trust through seamless, secure integration.</a:t>
            </a:r>
          </a:p>
          <a:p>
            <a:pPr marL="285750" marR="0" lvl="0"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If it doesn’t make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teams smile </a:t>
            </a:r>
            <a:b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b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and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IT folks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sleep at night, it’s not really a solution, right?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a:t>
            </a:fld>
            <a:endParaRPr lang="en-US"/>
          </a:p>
        </p:txBody>
      </p:sp>
    </p:spTree>
    <p:extLst>
      <p:ext uri="{BB962C8B-B14F-4D97-AF65-F5344CB8AC3E}">
        <p14:creationId xmlns:p14="http://schemas.microsoft.com/office/powerpoint/2010/main" val="3644298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6AECB-B2B1-A543-BB9A-502A052D3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1F0C3-8C6D-2295-4B8E-7B04CF07C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C8131-059D-B4E7-804A-3ED2406369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satisfied that the content meets brand guidelines as it is aware of them, the brand filter returns the response copy or image to the user via the chatbot UI.</a:t>
            </a:r>
          </a:p>
          <a:p>
            <a:endParaRPr lang="en-US" dirty="0"/>
          </a:p>
        </p:txBody>
      </p:sp>
      <p:sp>
        <p:nvSpPr>
          <p:cNvPr id="4" name="Slide Number Placeholder 3">
            <a:extLst>
              <a:ext uri="{FF2B5EF4-FFF2-40B4-BE49-F238E27FC236}">
                <a16:creationId xmlns:a16="http://schemas.microsoft.com/office/drawing/2014/main" id="{3BACD2AB-DBA1-FC2E-8584-F99E9CF41D35}"/>
              </a:ext>
            </a:extLst>
          </p:cNvPr>
          <p:cNvSpPr>
            <a:spLocks noGrp="1"/>
          </p:cNvSpPr>
          <p:nvPr>
            <p:ph type="sldNum" sz="quarter" idx="5"/>
          </p:nvPr>
        </p:nvSpPr>
        <p:spPr/>
        <p:txBody>
          <a:bodyPr/>
          <a:lstStyle/>
          <a:p>
            <a:fld id="{EFBB79AF-D22A-4E5D-9392-72114F6AB7F4}" type="slidenum">
              <a:rPr lang="en-US" smtClean="0"/>
              <a:t>26</a:t>
            </a:fld>
            <a:endParaRPr lang="en-US"/>
          </a:p>
        </p:txBody>
      </p:sp>
    </p:spTree>
    <p:extLst>
      <p:ext uri="{BB962C8B-B14F-4D97-AF65-F5344CB8AC3E}">
        <p14:creationId xmlns:p14="http://schemas.microsoft.com/office/powerpoint/2010/main" val="3274460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D0788-2134-7765-E43F-FCA4483F4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E75D5-9976-2F65-2E5B-214548C1E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2097A2-8EB9-7710-8F34-7DF9B70FDC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the user has the option of accepting the results and passing them off to the final approval workflow, or asking the AI to make further edits, starting the process over.</a:t>
            </a:r>
          </a:p>
          <a:p>
            <a:endParaRPr lang="en-US" dirty="0"/>
          </a:p>
        </p:txBody>
      </p:sp>
      <p:sp>
        <p:nvSpPr>
          <p:cNvPr id="4" name="Slide Number Placeholder 3">
            <a:extLst>
              <a:ext uri="{FF2B5EF4-FFF2-40B4-BE49-F238E27FC236}">
                <a16:creationId xmlns:a16="http://schemas.microsoft.com/office/drawing/2014/main" id="{6A898CF0-E1F0-BA9B-247B-EA256E000B14}"/>
              </a:ext>
            </a:extLst>
          </p:cNvPr>
          <p:cNvSpPr>
            <a:spLocks noGrp="1"/>
          </p:cNvSpPr>
          <p:nvPr>
            <p:ph type="sldNum" sz="quarter" idx="5"/>
          </p:nvPr>
        </p:nvSpPr>
        <p:spPr/>
        <p:txBody>
          <a:bodyPr/>
          <a:lstStyle/>
          <a:p>
            <a:fld id="{EFBB79AF-D22A-4E5D-9392-72114F6AB7F4}" type="slidenum">
              <a:rPr lang="en-US" smtClean="0"/>
              <a:t>27</a:t>
            </a:fld>
            <a:endParaRPr lang="en-US"/>
          </a:p>
        </p:txBody>
      </p:sp>
    </p:spTree>
    <p:extLst>
      <p:ext uri="{BB962C8B-B14F-4D97-AF65-F5344CB8AC3E}">
        <p14:creationId xmlns:p14="http://schemas.microsoft.com/office/powerpoint/2010/main" val="2960168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2CE5A-C27D-05C6-B36E-E2D768373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CFD2E-59E5-B45B-71B8-899AD2F01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9DFEFC-4310-9EAB-480C-F1012C6C7A3D}"/>
              </a:ext>
            </a:extLst>
          </p:cNvPr>
          <p:cNvSpPr>
            <a:spLocks noGrp="1"/>
          </p:cNvSpPr>
          <p:nvPr>
            <p:ph type="body" idx="1"/>
          </p:nvPr>
        </p:nvSpPr>
        <p:spPr/>
        <p:txBody>
          <a:bodyPr/>
          <a:lstStyle/>
          <a:p>
            <a:pPr algn="l">
              <a:lnSpc>
                <a:spcPct val="110000"/>
              </a:lnSpc>
              <a:spcBef>
                <a:spcPts val="900"/>
              </a:spcBef>
            </a:pPr>
            <a:r>
              <a:rPr lang="en-US" dirty="0"/>
              <a:t>Training of the filter is handled by user feedback, Amazon products like </a:t>
            </a:r>
            <a:r>
              <a:rPr lang="en-US" dirty="0" err="1"/>
              <a:t>Rekognition</a:t>
            </a:r>
            <a:r>
              <a:rPr lang="en-US" dirty="0"/>
              <a:t>, Comprehend, and </a:t>
            </a:r>
            <a:r>
              <a:rPr lang="en-US" dirty="0" err="1"/>
              <a:t>SageMaker</a:t>
            </a:r>
            <a:r>
              <a:rPr lang="en-US" dirty="0"/>
              <a:t> as well as other 3</a:t>
            </a:r>
            <a:r>
              <a:rPr lang="en-US" baseline="30000" dirty="0"/>
              <a:t>rd</a:t>
            </a:r>
            <a:r>
              <a:rPr lang="en-US" dirty="0"/>
              <a:t> party APIs.</a:t>
            </a:r>
          </a:p>
          <a:p>
            <a:pPr algn="l">
              <a:lnSpc>
                <a:spcPct val="110000"/>
              </a:lnSpc>
              <a:spcBef>
                <a:spcPts val="900"/>
              </a:spcBef>
            </a:pPr>
            <a:endParaRPr lang="en-US" dirty="0"/>
          </a:p>
          <a:p>
            <a:pPr algn="l">
              <a:lnSpc>
                <a:spcPct val="110000"/>
              </a:lnSpc>
              <a:spcBef>
                <a:spcPts val="900"/>
              </a:spcBef>
            </a:pPr>
            <a:r>
              <a:rPr lang="en-US" dirty="0"/>
              <a:t>The brand filter will not be a deep learning model. Rather, it will manage a contextual repository of prompts as well as their on-brand approved responses, both LLM and vision. </a:t>
            </a:r>
          </a:p>
          <a:p>
            <a:pPr algn="l">
              <a:lnSpc>
                <a:spcPct val="110000"/>
              </a:lnSpc>
              <a:spcBef>
                <a:spcPts val="900"/>
              </a:spcBef>
            </a:pPr>
            <a:endParaRPr lang="en-US" dirty="0"/>
          </a:p>
          <a:p>
            <a:pPr algn="l">
              <a:lnSpc>
                <a:spcPct val="110000"/>
              </a:lnSpc>
              <a:spcBef>
                <a:spcPts val="900"/>
              </a:spcBef>
            </a:pPr>
            <a:r>
              <a:rPr lang="en-US" dirty="0"/>
              <a:t>Negative examples will be saved as well. All used for few-shot prompting, </a:t>
            </a:r>
          </a:p>
          <a:p>
            <a:pPr algn="l">
              <a:lnSpc>
                <a:spcPct val="110000"/>
              </a:lnSpc>
              <a:spcBef>
                <a:spcPts val="900"/>
              </a:spcBef>
            </a:pPr>
            <a:endParaRPr lang="en-US" dirty="0"/>
          </a:p>
          <a:p>
            <a:pPr algn="l">
              <a:lnSpc>
                <a:spcPct val="110000"/>
              </a:lnSpc>
              <a:spcBef>
                <a:spcPts val="900"/>
              </a:spcBef>
            </a:pPr>
            <a:r>
              <a:rPr lang="en-US" dirty="0"/>
              <a:t>Over time will improve the quality of results from the Firefly and LLM APIs as well as decreasing the response time to the user.</a:t>
            </a:r>
          </a:p>
          <a:p>
            <a:endParaRPr lang="en-US" dirty="0"/>
          </a:p>
        </p:txBody>
      </p:sp>
      <p:sp>
        <p:nvSpPr>
          <p:cNvPr id="4" name="Slide Number Placeholder 3">
            <a:extLst>
              <a:ext uri="{FF2B5EF4-FFF2-40B4-BE49-F238E27FC236}">
                <a16:creationId xmlns:a16="http://schemas.microsoft.com/office/drawing/2014/main" id="{3CDDF98C-6546-D837-7233-574BCD20FBD6}"/>
              </a:ext>
            </a:extLst>
          </p:cNvPr>
          <p:cNvSpPr>
            <a:spLocks noGrp="1"/>
          </p:cNvSpPr>
          <p:nvPr>
            <p:ph type="sldNum" sz="quarter" idx="5"/>
          </p:nvPr>
        </p:nvSpPr>
        <p:spPr/>
        <p:txBody>
          <a:bodyPr/>
          <a:lstStyle/>
          <a:p>
            <a:fld id="{EFBB79AF-D22A-4E5D-9392-72114F6AB7F4}" type="slidenum">
              <a:rPr lang="en-US" smtClean="0"/>
              <a:t>28</a:t>
            </a:fld>
            <a:endParaRPr lang="en-US"/>
          </a:p>
        </p:txBody>
      </p:sp>
    </p:spTree>
    <p:extLst>
      <p:ext uri="{BB962C8B-B14F-4D97-AF65-F5344CB8AC3E}">
        <p14:creationId xmlns:p14="http://schemas.microsoft.com/office/powerpoint/2010/main" val="738464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5B017-E919-A295-9C53-73440D67E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A9CEA-5037-DDEC-6DD4-D58DDA8CF6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D25F7-F071-251B-FCBC-5B9AD4EB9134}"/>
              </a:ext>
            </a:extLst>
          </p:cNvPr>
          <p:cNvSpPr>
            <a:spLocks noGrp="1"/>
          </p:cNvSpPr>
          <p:nvPr>
            <p:ph type="body" idx="1"/>
          </p:nvPr>
        </p:nvSpPr>
        <p:spPr/>
        <p:txBody>
          <a:bodyPr/>
          <a:lstStyle/>
          <a:p>
            <a:r>
              <a:rPr lang="en-US" dirty="0"/>
              <a:t>Firefly API is rate limited to 4 RPM / 9K RPD unless otherwise specified in the contract</a:t>
            </a:r>
          </a:p>
          <a:p>
            <a:endParaRPr lang="en-US" dirty="0"/>
          </a:p>
          <a:p>
            <a:r>
              <a:rPr lang="en-US" sz="1200" dirty="0"/>
              <a:t>Other 3</a:t>
            </a:r>
            <a:r>
              <a:rPr lang="en-US" sz="1200" baseline="30000" dirty="0"/>
              <a:t>rd</a:t>
            </a:r>
            <a:r>
              <a:rPr lang="en-US" sz="1200" dirty="0"/>
              <a:t> party training AIs offer customizable image and text moderation tailored to specific brand guidelines.</a:t>
            </a:r>
          </a:p>
          <a:p>
            <a:pPr marL="171450" indent="-171450">
              <a:buFont typeface="Arial" panose="020B0604020202020204" pitchFamily="34" charset="0"/>
              <a:buChar char="•"/>
            </a:pPr>
            <a:r>
              <a:rPr lang="en-US" sz="1200" dirty="0" err="1"/>
              <a:t>Qloo</a:t>
            </a:r>
            <a:endParaRPr lang="en-US" sz="1200" dirty="0"/>
          </a:p>
          <a:p>
            <a:pPr marL="171450" indent="-171450">
              <a:buFont typeface="Arial" panose="020B0604020202020204" pitchFamily="34" charset="0"/>
              <a:buChar char="•"/>
            </a:pPr>
            <a:r>
              <a:rPr lang="en-US" sz="1200" dirty="0" err="1"/>
              <a:t>Clarifai</a:t>
            </a:r>
            <a:endParaRPr lang="en-US" sz="1200" dirty="0"/>
          </a:p>
          <a:p>
            <a:pPr marL="171450" indent="-171450">
              <a:buFont typeface="Arial" panose="020B0604020202020204" pitchFamily="34" charset="0"/>
              <a:buChar char="•"/>
            </a:pPr>
            <a:endParaRPr lang="en-US" sz="1200" dirty="0"/>
          </a:p>
          <a:p>
            <a:pPr marL="0" indent="0">
              <a:buFont typeface="Arial" panose="020B0604020202020204" pitchFamily="34" charset="0"/>
              <a:buNone/>
            </a:pPr>
            <a:endParaRPr lang="en-US" sz="1200" dirty="0"/>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5C43E35-D04F-9EF9-777C-9C42EC5E8400}"/>
              </a:ext>
            </a:extLst>
          </p:cNvPr>
          <p:cNvSpPr>
            <a:spLocks noGrp="1"/>
          </p:cNvSpPr>
          <p:nvPr>
            <p:ph type="sldNum" sz="quarter" idx="5"/>
          </p:nvPr>
        </p:nvSpPr>
        <p:spPr/>
        <p:txBody>
          <a:bodyPr/>
          <a:lstStyle/>
          <a:p>
            <a:fld id="{EFBB79AF-D22A-4E5D-9392-72114F6AB7F4}" type="slidenum">
              <a:rPr lang="en-US" smtClean="0"/>
              <a:t>29</a:t>
            </a:fld>
            <a:endParaRPr lang="en-US"/>
          </a:p>
        </p:txBody>
      </p:sp>
    </p:spTree>
    <p:extLst>
      <p:ext uri="{BB962C8B-B14F-4D97-AF65-F5344CB8AC3E}">
        <p14:creationId xmlns:p14="http://schemas.microsoft.com/office/powerpoint/2010/main" val="2788872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8A90-2933-21A9-0205-22A205854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73875-629F-9103-42C5-258B0AEF0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5D6A1-8FF9-9336-A495-28841FB6B3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A71487-9658-7640-6AF7-7889071BA518}"/>
              </a:ext>
            </a:extLst>
          </p:cNvPr>
          <p:cNvSpPr>
            <a:spLocks noGrp="1"/>
          </p:cNvSpPr>
          <p:nvPr>
            <p:ph type="sldNum" sz="quarter" idx="5"/>
          </p:nvPr>
        </p:nvSpPr>
        <p:spPr/>
        <p:txBody>
          <a:bodyPr/>
          <a:lstStyle/>
          <a:p>
            <a:fld id="{EFBB79AF-D22A-4E5D-9392-72114F6AB7F4}" type="slidenum">
              <a:rPr lang="en-US" smtClean="0"/>
              <a:t>30</a:t>
            </a:fld>
            <a:endParaRPr lang="en-US"/>
          </a:p>
        </p:txBody>
      </p:sp>
    </p:spTree>
    <p:extLst>
      <p:ext uri="{BB962C8B-B14F-4D97-AF65-F5344CB8AC3E}">
        <p14:creationId xmlns:p14="http://schemas.microsoft.com/office/powerpoint/2010/main" val="2338893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5DF4A-6C7F-6F4F-0B5D-82228E878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15578-F152-0B6B-7D05-6AAF4D6C42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812BF-FC13-C7E3-2D1E-862622AD894B}"/>
              </a:ext>
            </a:extLst>
          </p:cNvPr>
          <p:cNvSpPr>
            <a:spLocks noGrp="1"/>
          </p:cNvSpPr>
          <p:nvPr>
            <p:ph type="body" idx="1"/>
          </p:nvPr>
        </p:nvSpPr>
        <p:spPr/>
        <p:txBody>
          <a:bodyPr/>
          <a:lstStyle/>
          <a:p>
            <a:r>
              <a:rPr lang="en-US" b="1" dirty="0"/>
              <a:t>Define Specific Criteria</a:t>
            </a:r>
          </a:p>
          <a:p>
            <a:pPr marL="171450" indent="-171450">
              <a:buFont typeface="Arial" panose="020B0604020202020204" pitchFamily="34" charset="0"/>
              <a:buChar char="•"/>
            </a:pPr>
            <a:r>
              <a:rPr lang="en-US" b="0" dirty="0"/>
              <a:t>We will need to have Luminar style guides and any other brand guidelines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1" dirty="0"/>
              <a:t>Select Appropriate APIs</a:t>
            </a:r>
          </a:p>
          <a:p>
            <a:pPr marL="171450" indent="-171450">
              <a:buFont typeface="Arial" panose="020B0604020202020204" pitchFamily="34" charset="0"/>
              <a:buChar char="•"/>
            </a:pPr>
            <a:r>
              <a:rPr lang="en-US" b="1" dirty="0"/>
              <a:t>Firefly</a:t>
            </a:r>
            <a:r>
              <a:rPr lang="en-US" b="0" dirty="0"/>
              <a:t> (vision)</a:t>
            </a:r>
          </a:p>
          <a:p>
            <a:pPr marL="171450" indent="-171450">
              <a:buFont typeface="Arial" panose="020B0604020202020204" pitchFamily="34" charset="0"/>
              <a:buChar char="•"/>
            </a:pPr>
            <a:r>
              <a:rPr lang="en-US" b="1" dirty="0"/>
              <a:t>OpenAI</a:t>
            </a:r>
            <a:r>
              <a:rPr lang="en-US" b="0" dirty="0"/>
              <a:t> (LLM)</a:t>
            </a:r>
          </a:p>
          <a:p>
            <a:pPr marL="171450" indent="-171450">
              <a:buFont typeface="Arial" panose="020B0604020202020204" pitchFamily="34" charset="0"/>
              <a:buChar char="•"/>
            </a:pPr>
            <a:r>
              <a:rPr lang="en-US" b="1" dirty="0"/>
              <a:t>Amazon </a:t>
            </a:r>
            <a:r>
              <a:rPr lang="en-US" b="1" dirty="0" err="1"/>
              <a:t>Rekognition</a:t>
            </a:r>
            <a:r>
              <a:rPr lang="en-US" b="1" dirty="0"/>
              <a:t> &amp; Amazon Comprehend (AWS)</a:t>
            </a:r>
          </a:p>
          <a:p>
            <a:pPr lvl="1">
              <a:buFont typeface="Arial" panose="020B0604020202020204" pitchFamily="34" charset="0"/>
              <a:buChar char="•"/>
            </a:pPr>
            <a:r>
              <a:rPr lang="en-US" b="0" dirty="0"/>
              <a:t>Use Case: Detects inappropriate images, text, and sentiment in user-generated content.</a:t>
            </a:r>
          </a:p>
          <a:p>
            <a:pPr lvl="1">
              <a:buFont typeface="Arial" panose="020B0604020202020204" pitchFamily="34" charset="0"/>
              <a:buChar char="•"/>
            </a:pPr>
            <a:r>
              <a:rPr lang="en-US" b="0" dirty="0"/>
              <a:t>Features: Image moderation, entity recognition, sentiment analysis.</a:t>
            </a:r>
          </a:p>
          <a:p>
            <a:pPr lvl="1">
              <a:buFont typeface="Arial" panose="020B0604020202020204" pitchFamily="34" charset="0"/>
              <a:buChar char="•"/>
            </a:pPr>
            <a:r>
              <a:rPr lang="en-US" b="0" dirty="0"/>
              <a:t>Integration: Seamlessly integrates with AWS services.</a:t>
            </a:r>
          </a:p>
          <a:p>
            <a:pPr lvl="0">
              <a:buFont typeface="Arial" panose="020B0604020202020204" pitchFamily="34" charset="0"/>
              <a:buChar char="•"/>
            </a:pPr>
            <a:r>
              <a:rPr lang="en-US" b="1" dirty="0"/>
              <a:t>Amazon </a:t>
            </a:r>
            <a:r>
              <a:rPr lang="en-US" b="1" dirty="0" err="1"/>
              <a:t>SageMaker</a:t>
            </a:r>
            <a:endParaRPr lang="en-US" b="1" dirty="0"/>
          </a:p>
          <a:p>
            <a:pPr marL="628650" lvl="1" indent="-171450">
              <a:buFont typeface="Arial" panose="020B0604020202020204" pitchFamily="34" charset="0"/>
              <a:buChar char="•"/>
            </a:pPr>
            <a:r>
              <a:rPr lang="en-US" dirty="0"/>
              <a:t>AWS’s machine learning platform, which you can use to train, fine-tune, and deploy custom LLMs.</a:t>
            </a:r>
          </a:p>
          <a:p>
            <a:pPr marL="628650" lvl="1" indent="-171450">
              <a:buFont typeface="Arial" panose="020B0604020202020204" pitchFamily="34" charset="0"/>
              <a:buChar char="•"/>
            </a:pPr>
            <a:r>
              <a:rPr lang="en-US" dirty="0"/>
              <a:t>Supports a wide range of pre-trained models through the </a:t>
            </a:r>
            <a:r>
              <a:rPr lang="en-US" b="1" dirty="0"/>
              <a:t>Hugging Face Model Hub</a:t>
            </a:r>
            <a:r>
              <a:rPr lang="en-US" dirty="0"/>
              <a:t> (including GPT, BERT, T5, and more).</a:t>
            </a:r>
          </a:p>
          <a:p>
            <a:pPr marL="628650" lvl="1" indent="-171450">
              <a:buFont typeface="Arial" panose="020B0604020202020204" pitchFamily="34" charset="0"/>
              <a:buChar char="•"/>
            </a:pPr>
            <a:r>
              <a:rPr lang="en-US" dirty="0"/>
              <a:t>Offers a fully managed environment for training, deploying, and scaling LLMs.</a:t>
            </a:r>
            <a:endParaRPr lang="en-US" b="0" dirty="0"/>
          </a:p>
          <a:p>
            <a:pPr marL="171450" indent="-171450">
              <a:buFont typeface="Arial" panose="020B0604020202020204" pitchFamily="34" charset="0"/>
              <a:buChar char="•"/>
            </a:pPr>
            <a:r>
              <a:rPr lang="en-US" b="1" dirty="0" err="1"/>
              <a:t>Clarifai</a:t>
            </a:r>
            <a:endParaRPr lang="en-US" b="1" dirty="0"/>
          </a:p>
          <a:p>
            <a:pPr lvl="1">
              <a:buFont typeface="Arial" panose="020B0604020202020204" pitchFamily="34" charset="0"/>
              <a:buChar char="•"/>
            </a:pPr>
            <a:r>
              <a:rPr lang="en-US" b="0" dirty="0"/>
              <a:t>Use Case: Customizable image and text moderation tailored to specific brand guidelines.</a:t>
            </a:r>
          </a:p>
          <a:p>
            <a:pPr lvl="1">
              <a:buFont typeface="Arial" panose="020B0604020202020204" pitchFamily="34" charset="0"/>
              <a:buChar char="•"/>
            </a:pPr>
            <a:r>
              <a:rPr lang="en-US" b="0" dirty="0"/>
              <a:t>Features: Trainable models with user-friendly interfaces.</a:t>
            </a:r>
          </a:p>
          <a:p>
            <a:pPr lvl="1">
              <a:buFont typeface="Arial" panose="020B0604020202020204" pitchFamily="34" charset="0"/>
              <a:buChar char="•"/>
            </a:pPr>
            <a:r>
              <a:rPr lang="en-US" b="0" dirty="0"/>
              <a:t>Integration: Offers APIs for easy integration.</a:t>
            </a:r>
          </a:p>
          <a:p>
            <a:pPr marL="171450" indent="-171450">
              <a:buFont typeface="Arial" panose="020B0604020202020204" pitchFamily="34" charset="0"/>
              <a:buChar char="•"/>
            </a:pPr>
            <a:r>
              <a:rPr lang="en-US" b="1" dirty="0" err="1"/>
              <a:t>Qloo</a:t>
            </a:r>
            <a:endParaRPr lang="en-US" b="0" dirty="0"/>
          </a:p>
          <a:p>
            <a:pPr lvl="1">
              <a:buFont typeface="Arial" panose="020B0604020202020204" pitchFamily="34" charset="0"/>
              <a:buChar char="•"/>
            </a:pPr>
            <a:r>
              <a:rPr lang="en-US" b="0" dirty="0"/>
              <a:t>Use Case: Provides cultural and taste-based recommendations across various domains.</a:t>
            </a:r>
          </a:p>
          <a:p>
            <a:pPr lvl="1">
              <a:buFont typeface="Arial" panose="020B0604020202020204" pitchFamily="34" charset="0"/>
              <a:buChar char="•"/>
            </a:pPr>
            <a:r>
              <a:rPr lang="en-US" b="0" dirty="0"/>
              <a:t>Features: Analyzes user preferences to offer personalized suggestions.</a:t>
            </a:r>
          </a:p>
          <a:p>
            <a:pPr lvl="1">
              <a:buFont typeface="Arial" panose="020B0604020202020204" pitchFamily="34" charset="0"/>
              <a:buChar char="•"/>
            </a:pPr>
            <a:r>
              <a:rPr lang="en-US" b="0" dirty="0"/>
              <a:t>Integration: APIs available for integration into applications.</a:t>
            </a:r>
          </a:p>
          <a:p>
            <a:pPr marL="171450" indent="-171450">
              <a:buFont typeface="Arial" panose="020B0604020202020204" pitchFamily="34" charset="0"/>
              <a:buChar char="•"/>
            </a:pPr>
            <a:endParaRPr lang="en-US" b="0" dirty="0"/>
          </a:p>
        </p:txBody>
      </p:sp>
      <p:sp>
        <p:nvSpPr>
          <p:cNvPr id="4" name="Slide Number Placeholder 3">
            <a:extLst>
              <a:ext uri="{FF2B5EF4-FFF2-40B4-BE49-F238E27FC236}">
                <a16:creationId xmlns:a16="http://schemas.microsoft.com/office/drawing/2014/main" id="{E883371C-D16F-6A28-40E1-D5B44A517BFA}"/>
              </a:ext>
            </a:extLst>
          </p:cNvPr>
          <p:cNvSpPr>
            <a:spLocks noGrp="1"/>
          </p:cNvSpPr>
          <p:nvPr>
            <p:ph type="sldNum" sz="quarter" idx="5"/>
          </p:nvPr>
        </p:nvSpPr>
        <p:spPr/>
        <p:txBody>
          <a:bodyPr/>
          <a:lstStyle/>
          <a:p>
            <a:fld id="{EFBB79AF-D22A-4E5D-9392-72114F6AB7F4}" type="slidenum">
              <a:rPr lang="en-US" smtClean="0"/>
              <a:t>32</a:t>
            </a:fld>
            <a:endParaRPr lang="en-US"/>
          </a:p>
        </p:txBody>
      </p:sp>
    </p:spTree>
    <p:extLst>
      <p:ext uri="{BB962C8B-B14F-4D97-AF65-F5344CB8AC3E}">
        <p14:creationId xmlns:p14="http://schemas.microsoft.com/office/powerpoint/2010/main" val="307466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34</a:t>
            </a:fld>
            <a:endParaRPr lang="en-US"/>
          </a:p>
        </p:txBody>
      </p:sp>
    </p:spTree>
    <p:extLst>
      <p:ext uri="{BB962C8B-B14F-4D97-AF65-F5344CB8AC3E}">
        <p14:creationId xmlns:p14="http://schemas.microsoft.com/office/powerpoint/2010/main" val="3773151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144B6-B6A9-E305-2AFF-C72ABCE03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B996C-4657-E82D-ABA9-E69E7A1E1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53A58-7D64-0B26-1B27-992ED8D433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0B508C-2B89-4A3C-E5D0-5EF65DA33121}"/>
              </a:ext>
            </a:extLst>
          </p:cNvPr>
          <p:cNvSpPr>
            <a:spLocks noGrp="1"/>
          </p:cNvSpPr>
          <p:nvPr>
            <p:ph type="sldNum" sz="quarter" idx="5"/>
          </p:nvPr>
        </p:nvSpPr>
        <p:spPr/>
        <p:txBody>
          <a:bodyPr/>
          <a:lstStyle/>
          <a:p>
            <a:fld id="{EFBB79AF-D22A-4E5D-9392-72114F6AB7F4}" type="slidenum">
              <a:rPr lang="en-US" smtClean="0"/>
              <a:t>35</a:t>
            </a:fld>
            <a:endParaRPr lang="en-US"/>
          </a:p>
        </p:txBody>
      </p:sp>
    </p:spTree>
    <p:extLst>
      <p:ext uri="{BB962C8B-B14F-4D97-AF65-F5344CB8AC3E}">
        <p14:creationId xmlns:p14="http://schemas.microsoft.com/office/powerpoint/2010/main" val="2420436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742A3-85F2-1CEB-0FD0-3C3DB3613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57C5E-C797-31FD-5620-A38EB7A47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84CE8-B924-C8FF-355C-7C26287F79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DFB0FE-B728-7F94-1463-730943158870}"/>
              </a:ext>
            </a:extLst>
          </p:cNvPr>
          <p:cNvSpPr>
            <a:spLocks noGrp="1"/>
          </p:cNvSpPr>
          <p:nvPr>
            <p:ph type="sldNum" sz="quarter" idx="5"/>
          </p:nvPr>
        </p:nvSpPr>
        <p:spPr/>
        <p:txBody>
          <a:bodyPr/>
          <a:lstStyle/>
          <a:p>
            <a:fld id="{EFBB79AF-D22A-4E5D-9392-72114F6AB7F4}" type="slidenum">
              <a:rPr lang="en-US" smtClean="0"/>
              <a:t>36</a:t>
            </a:fld>
            <a:endParaRPr lang="en-US"/>
          </a:p>
        </p:txBody>
      </p:sp>
    </p:spTree>
    <p:extLst>
      <p:ext uri="{BB962C8B-B14F-4D97-AF65-F5344CB8AC3E}">
        <p14:creationId xmlns:p14="http://schemas.microsoft.com/office/powerpoint/2010/main" val="248763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Firefly APIs are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creative engine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here,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providing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wide range of capabilities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that are </a:t>
            </a: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as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versatile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as they are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powerful</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p>
          <a:p>
            <a:pPr marL="342900" marR="0" lvl="0" indent="-342900">
              <a:lnSpc>
                <a:spcPct val="115000"/>
              </a:lnSpc>
              <a:spcAft>
                <a:spcPts val="800"/>
              </a:spcAft>
              <a:buSzPts val="1000"/>
              <a:buFont typeface="Symbol" pitchFamily="2" charset="2"/>
              <a:buChar char=""/>
              <a:tabLst>
                <a:tab pos="457200" algn="l"/>
              </a:tabLst>
            </a:pPr>
            <a:endParaRPr lang="en-US" sz="1000" kern="0" dirty="0">
              <a:effectLst/>
              <a:latin typeface="Adobe Clean" panose="020B0503020404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This is where we give your chatbot a </a:t>
            </a:r>
            <a:br>
              <a:rPr lang="en-US" sz="1000" kern="0" dirty="0">
                <a:effectLst/>
                <a:latin typeface="Adobe Clean" panose="020B0503020404020204" pitchFamily="34" charset="0"/>
                <a:ea typeface="Aptos" panose="020B0004020202020204" pitchFamily="34" charset="0"/>
                <a:cs typeface="Times New Roman" panose="02020603050405020304" pitchFamily="18" charset="0"/>
              </a:rPr>
            </a:b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double major in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graphic design </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and </a:t>
            </a:r>
            <a:r>
              <a:rPr lang="en-US" sz="1000" b="1" kern="0" dirty="0">
                <a:effectLst/>
                <a:latin typeface="Adobe Clean" panose="020B0503020404020204" pitchFamily="34" charset="0"/>
                <a:ea typeface="Aptos" panose="020B0004020202020204" pitchFamily="34" charset="0"/>
                <a:cs typeface="Times New Roman" panose="02020603050405020304" pitchFamily="18" charset="0"/>
              </a:rPr>
              <a:t>creative writing</a:t>
            </a: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Image, vector, and template generation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this is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core value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of Firefly.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Aptos" panose="020B0004020202020204" pitchFamily="34" charset="0"/>
                <a:cs typeface="Times New Roman" panose="02020603050405020304" pitchFamily="18" charset="0"/>
              </a:rPr>
              <a:t>Its all available through the API</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There’ also the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seamless integration </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with Adobe’s other products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Express,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AEM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Creative Cloud</a:t>
            </a:r>
          </a:p>
          <a:p>
            <a:pPr marL="742950" marR="0" lvl="1" indent="-285750">
              <a:lnSpc>
                <a:spcPct val="115000"/>
              </a:lnSpc>
              <a:spcAft>
                <a:spcPts val="800"/>
              </a:spcAft>
              <a:buSzPts val="1000"/>
              <a:buFont typeface="Courier New" panose="02070309020205020404" pitchFamily="49" charset="0"/>
              <a:buChar char="o"/>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 like to think of this as giving your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chatbot</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a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superpower</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 </a:t>
            </a:r>
          </a:p>
          <a:p>
            <a:pPr marL="800100" marR="0" lvl="1" indent="-342900">
              <a:lnSpc>
                <a:spcPct val="115000"/>
              </a:lnSpc>
              <a:spcAft>
                <a:spcPts val="800"/>
              </a:spcAft>
              <a:buSzPts val="1000"/>
              <a:buFont typeface="Symbol" pitchFamily="2" charset="2"/>
              <a:buChar char=""/>
              <a:tabLst>
                <a:tab pos="4572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the ability to not just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talk</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but </a:t>
            </a: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create</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5</a:t>
            </a:fld>
            <a:endParaRPr lang="en-US"/>
          </a:p>
        </p:txBody>
      </p:sp>
    </p:spTree>
    <p:extLst>
      <p:ext uri="{BB962C8B-B14F-4D97-AF65-F5344CB8AC3E}">
        <p14:creationId xmlns:p14="http://schemas.microsoft.com/office/powerpoint/2010/main" val="409727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7</a:t>
            </a:fld>
            <a:endParaRPr lang="en-US"/>
          </a:p>
        </p:txBody>
      </p:sp>
    </p:spTree>
    <p:extLst>
      <p:ext uri="{BB962C8B-B14F-4D97-AF65-F5344CB8AC3E}">
        <p14:creationId xmlns:p14="http://schemas.microsoft.com/office/powerpoint/2010/main" val="3252748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8</a:t>
            </a:fld>
            <a:endParaRPr lang="en-US"/>
          </a:p>
        </p:txBody>
      </p:sp>
    </p:spTree>
    <p:extLst>
      <p:ext uri="{BB962C8B-B14F-4D97-AF65-F5344CB8AC3E}">
        <p14:creationId xmlns:p14="http://schemas.microsoft.com/office/powerpoint/2010/main" val="4083483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9</a:t>
            </a:fld>
            <a:endParaRPr lang="en-US"/>
          </a:p>
        </p:txBody>
      </p:sp>
    </p:spTree>
    <p:extLst>
      <p:ext uri="{BB962C8B-B14F-4D97-AF65-F5344CB8AC3E}">
        <p14:creationId xmlns:p14="http://schemas.microsoft.com/office/powerpoint/2010/main" val="2895739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10</a:t>
            </a:fld>
            <a:endParaRPr lang="en-US"/>
          </a:p>
        </p:txBody>
      </p:sp>
    </p:spTree>
    <p:extLst>
      <p:ext uri="{BB962C8B-B14F-4D97-AF65-F5344CB8AC3E}">
        <p14:creationId xmlns:p14="http://schemas.microsoft.com/office/powerpoint/2010/main" val="2825601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Slide 4: 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4</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We put a pretty face on it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Not just UI development – this is UX development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Seamless integration with existing UI</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As easy as possible for your users to be up and running from the gun</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11</a:t>
            </a:fld>
            <a:endParaRPr lang="en-US"/>
          </a:p>
        </p:txBody>
      </p:sp>
    </p:spTree>
    <p:extLst>
      <p:ext uri="{BB962C8B-B14F-4D97-AF65-F5344CB8AC3E}">
        <p14:creationId xmlns:p14="http://schemas.microsoft.com/office/powerpoint/2010/main" val="147677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050" b="1" kern="0" dirty="0">
                <a:effectLst/>
                <a:latin typeface="Adobe Clean" panose="020B0503020404020204" pitchFamily="34" charset="0"/>
                <a:ea typeface="Times New Roman" panose="02020603050405020304" pitchFamily="18" charset="0"/>
                <a:cs typeface="Times New Roman" panose="02020603050405020304" pitchFamily="18" charset="0"/>
              </a:rPr>
              <a:t>Integration Strategy &amp; Validation</a:t>
            </a: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endParaRPr lang="en-US" sz="1200" b="1" kern="1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Integration is where the magic really happens – connecting all these moving parts into a seamless experience."</a:t>
            </a:r>
            <a:endParaRPr lang="en-US" sz="1200" b="0" kern="0" dirty="0">
              <a:effectLst/>
              <a:latin typeface="Adobe Clean" panose="020B0503020404020204" pitchFamily="34" charset="0"/>
              <a:ea typeface="Aptos" panose="020B0004020202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Personal Touch:</a:t>
            </a: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 "This is where we go from 'proof of concept' to 'proof of awesome.'"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Main Points: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000" b="1" kern="0" dirty="0">
                <a:effectLst/>
                <a:latin typeface="Adobe Clean" panose="020B0503020404020204" pitchFamily="34" charset="0"/>
                <a:ea typeface="Times New Roman" panose="02020603050405020304" pitchFamily="18" charset="0"/>
                <a:cs typeface="Times New Roman" panose="02020603050405020304" pitchFamily="18" charset="0"/>
              </a:rPr>
              <a:t>Phase 0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is where we get our ducks in a row.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000" kern="0" dirty="0">
                <a:effectLst/>
                <a:latin typeface="Adobe Clean" panose="020B0503020404020204" pitchFamily="34" charset="0"/>
                <a:ea typeface="Times New Roman" panose="02020603050405020304" pitchFamily="18" charset="0"/>
                <a:cs typeface="Times New Roman" panose="02020603050405020304" pitchFamily="18" charset="0"/>
              </a:rPr>
              <a:t>We do all the discovery and document all of the requirements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1 – Image Generation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our proof of concept for images</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This will let us know if we’ve done a good job in phase 0</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2</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connect the PoC to your chatbot through your custom gateway</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If there are performance issues with the gateway approach, we’ll uncover them here.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3 – LLM for copy generation</a:t>
            </a: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is where we do for text what we did for images in phase 1</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Phase 4</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We put a pretty face on it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Not just UI development – this is UX development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Seamless integration with existing UI</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As easy as possible for your users to be up and running from the gun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Adobe Clean" panose="020B0503020404020204" pitchFamily="34" charset="0"/>
                <a:ea typeface="Aptos" panose="020B0004020202020204" pitchFamily="34" charset="0"/>
                <a:cs typeface="Times New Roman" panose="02020603050405020304" pitchFamily="18" charset="0"/>
              </a:rPr>
              <a:t>Validation and UAT</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ea typeface="Aptos" panose="020B0004020202020204" pitchFamily="34" charset="0"/>
                <a:cs typeface="Times New Roman" panose="02020603050405020304" pitchFamily="18" charset="0"/>
              </a:rPr>
              <a:t>Here we find out if the business has any tweaks they’d like to make</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If we’ve done our job right there should be no surprises here</a:t>
            </a: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Although we do expect some tweaks to come up at this time</a:t>
            </a: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r>
              <a:rPr lang="en-US" sz="1200" b="0" kern="0" dirty="0">
                <a:effectLst/>
                <a:latin typeface="Adobe Clean" panose="020B0503020404020204" pitchFamily="34" charset="0"/>
                <a:cs typeface="Times New Roman" panose="02020603050405020304" pitchFamily="18" charset="0"/>
              </a:rPr>
              <a:t>  </a:t>
            </a: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sz="1200" b="0" kern="0" dirty="0">
              <a:effectLst/>
              <a:latin typeface="Adobe Clean" panose="020B0503020404020204" pitchFamily="34" charset="0"/>
              <a:cs typeface="Times New Roman" panose="02020603050405020304" pitchFamily="18" charset="0"/>
            </a:endParaRPr>
          </a:p>
          <a:p>
            <a:pPr marL="1200150" marR="0" lvl="2" indent="-285750">
              <a:lnSpc>
                <a:spcPct val="115000"/>
              </a:lnSpc>
              <a:spcAft>
                <a:spcPts val="800"/>
              </a:spcAft>
              <a:buSzPts val="1000"/>
              <a:buFont typeface="Courier New" panose="02070309020205020404" pitchFamily="49" charset="0"/>
              <a:buChar char="o"/>
              <a:tabLst>
                <a:tab pos="914400" algn="l"/>
              </a:tabLst>
            </a:pPr>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12</a:t>
            </a:fld>
            <a:endParaRPr lang="en-US"/>
          </a:p>
        </p:txBody>
      </p:sp>
    </p:spTree>
    <p:extLst>
      <p:ext uri="{BB962C8B-B14F-4D97-AF65-F5344CB8AC3E}">
        <p14:creationId xmlns:p14="http://schemas.microsoft.com/office/powerpoint/2010/main" val="1287135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rIns="0" anchor="b">
            <a:noAutofit/>
          </a:bodyPr>
          <a:lstStyle>
            <a:lvl1pPr algn="l">
              <a:lnSpc>
                <a:spcPct val="80000"/>
              </a:lnSpc>
              <a:defRPr sz="77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A white letter o on a black background&#10;&#10;Description automatically generated">
            <a:extLst>
              <a:ext uri="{FF2B5EF4-FFF2-40B4-BE49-F238E27FC236}">
                <a16:creationId xmlns:a16="http://schemas.microsoft.com/office/drawing/2014/main" id="{E695AAB3-D968-696B-8D8D-3D752EF759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000" y="5997508"/>
            <a:ext cx="1316736" cy="318211"/>
          </a:xfrm>
          <a:prstGeom prst="rect">
            <a:avLst/>
          </a:prstGeom>
        </p:spPr>
      </p:pic>
    </p:spTree>
    <p:extLst>
      <p:ext uri="{BB962C8B-B14F-4D97-AF65-F5344CB8AC3E}">
        <p14:creationId xmlns:p14="http://schemas.microsoft.com/office/powerpoint/2010/main" val="23983464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7324"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301218064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88227599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9"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275"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901" y="1334324"/>
            <a:ext cx="1920240" cy="4992624"/>
          </a:xfrm>
        </p:spPr>
        <p:txBody>
          <a:bodyPr lIns="0" rIns="0"/>
          <a:lstStyle>
            <a:lvl1pPr marL="176213" indent="-17621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400527"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a:extLst>
              <a:ext uri="{FF2B5EF4-FFF2-40B4-BE49-F238E27FC236}">
                <a16:creationId xmlns:a16="http://schemas.microsoft.com/office/drawing/2014/main" id="{B3448685-45E7-5B8D-4E46-44FECC30A5E8}"/>
              </a:ext>
            </a:extLst>
          </p:cNvPr>
          <p:cNvSpPr>
            <a:spLocks noGrp="1"/>
          </p:cNvSpPr>
          <p:nvPr>
            <p:ph idx="16"/>
          </p:nvPr>
        </p:nvSpPr>
        <p:spPr>
          <a:xfrm>
            <a:off x="9663152"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0901740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4" name="Picture Placeholder 1">
            <a:extLst>
              <a:ext uri="{FF2B5EF4-FFF2-40B4-BE49-F238E27FC236}">
                <a16:creationId xmlns:a16="http://schemas.microsoft.com/office/drawing/2014/main" id="{56A753F3-8E21-F8FC-F311-A7291271BB52}"/>
              </a:ext>
            </a:extLst>
          </p:cNvPr>
          <p:cNvSpPr>
            <a:spLocks noGrp="1"/>
          </p:cNvSpPr>
          <p:nvPr>
            <p:ph type="pic" sz="quarter" idx="15"/>
          </p:nvPr>
        </p:nvSpPr>
        <p:spPr>
          <a:xfrm>
            <a:off x="609600" y="1335024"/>
            <a:ext cx="4937760" cy="2514600"/>
          </a:xfrm>
        </p:spPr>
        <p:txBody>
          <a:bodyPr/>
          <a:lstStyle/>
          <a:p>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B7F64D60-75DD-D985-EFBC-9C173CDE2D69}"/>
              </a:ext>
            </a:extLst>
          </p:cNvPr>
          <p:cNvSpPr>
            <a:spLocks noGrp="1"/>
          </p:cNvSpPr>
          <p:nvPr>
            <p:ph type="pic" sz="quarter" idx="16"/>
          </p:nvPr>
        </p:nvSpPr>
        <p:spPr>
          <a:xfrm>
            <a:off x="6644640" y="1335024"/>
            <a:ext cx="493776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172843390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3255264"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4468368" y="1335024"/>
            <a:ext cx="3255264"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27136"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8327136" y="1335024"/>
            <a:ext cx="3255264"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380921598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14600"/>
          </a:xfrm>
        </p:spPr>
        <p:txBody>
          <a:body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55423288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14600"/>
          </a:xfrm>
        </p:spPr>
        <p:txBody>
          <a:body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14600"/>
          </a:xfrm>
        </p:spPr>
        <p:txBody>
          <a:body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14600"/>
          </a:xfrm>
        </p:spPr>
        <p:txBody>
          <a:body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14600"/>
          </a:xfrm>
        </p:spPr>
        <p:txBody>
          <a:bodyPr/>
          <a:lstStyle/>
          <a:p>
            <a:endParaRPr lang="en-US"/>
          </a:p>
        </p:txBody>
      </p:sp>
      <p:sp>
        <p:nvSpPr>
          <p:cNvPr id="15" name="Content Placeholder 5">
            <a:extLst>
              <a:ext uri="{FF2B5EF4-FFF2-40B4-BE49-F238E27FC236}">
                <a16:creationId xmlns:a16="http://schemas.microsoft.com/office/drawing/2014/main" id="{D12A0CEB-4B0D-60FD-031D-69EED3A4330E}"/>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5">
            <a:extLst>
              <a:ext uri="{FF2B5EF4-FFF2-40B4-BE49-F238E27FC236}">
                <a16:creationId xmlns:a16="http://schemas.microsoft.com/office/drawing/2014/main" id="{0B501880-A94F-9D7D-8CC4-B3716FA977DC}"/>
              </a:ext>
            </a:extLst>
          </p:cNvPr>
          <p:cNvSpPr>
            <a:spLocks noGrp="1"/>
          </p:cNvSpPr>
          <p:nvPr>
            <p:ph type="pic" sz="quarter" idx="20"/>
          </p:nvPr>
        </p:nvSpPr>
        <p:spPr>
          <a:xfrm>
            <a:off x="9753600" y="1335024"/>
            <a:ext cx="1828800" cy="2514600"/>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237005164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p>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p>
            <a:endParaRPr lang="en-US"/>
          </a:p>
        </p:txBody>
      </p:sp>
      <p:sp>
        <p:nvSpPr>
          <p:cNvPr id="7" name="Footer Placeholder 6">
            <a:extLst>
              <a:ext uri="{FF2B5EF4-FFF2-40B4-BE49-F238E27FC236}">
                <a16:creationId xmlns:a16="http://schemas.microsoft.com/office/drawing/2014/main" id="{B67FFA04-4266-EB76-C232-9C0E983840CF}"/>
              </a:ext>
            </a:extLst>
          </p:cNvPr>
          <p:cNvSpPr>
            <a:spLocks noGrp="1"/>
          </p:cNvSpPr>
          <p:nvPr>
            <p:ph type="ftr" sz="quarter" idx="15"/>
          </p:nvPr>
        </p:nvSpPr>
        <p:spPr/>
        <p:txBody>
          <a:bodyPr/>
          <a:lstStyle/>
          <a:p>
            <a:endParaRPr lang="en-US"/>
          </a:p>
        </p:txBody>
      </p:sp>
      <p:sp>
        <p:nvSpPr>
          <p:cNvPr id="9" name="Slide Number Placeholder 8">
            <a:extLst>
              <a:ext uri="{FF2B5EF4-FFF2-40B4-BE49-F238E27FC236}">
                <a16:creationId xmlns:a16="http://schemas.microsoft.com/office/drawing/2014/main" id="{6A7A4A96-D9EB-6DDE-6A01-725F7AE4430C}"/>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7F191FE7-A8B5-682D-84C7-9F90280016FD}"/>
              </a:ext>
            </a:extLst>
          </p:cNvPr>
          <p:cNvSpPr>
            <a:spLocks noGrp="1"/>
          </p:cNvSpPr>
          <p:nvPr>
            <p:ph type="dt" sz="half" idx="14"/>
          </p:nvPr>
        </p:nvSpPr>
        <p:spPr/>
        <p:txBody>
          <a:bodyPr/>
          <a:lstStyle/>
          <a:p>
            <a:fld id="{9358BB68-9328-42B3-A0F9-3A3B083EF2BE}" type="datetime1">
              <a:rPr lang="en-US" smtClean="0"/>
              <a:t>5/9/25</a:t>
            </a:fld>
            <a:endParaRPr lang="en-US"/>
          </a:p>
        </p:txBody>
      </p:sp>
    </p:spTree>
    <p:extLst>
      <p:ext uri="{BB962C8B-B14F-4D97-AF65-F5344CB8AC3E}">
        <p14:creationId xmlns:p14="http://schemas.microsoft.com/office/powerpoint/2010/main" val="179615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p>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p>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p>
            <a:endParaRPr lang="en-US"/>
          </a:p>
        </p:txBody>
      </p:sp>
      <p:sp>
        <p:nvSpPr>
          <p:cNvPr id="7" name="Footer Placeholder 6">
            <a:extLst>
              <a:ext uri="{FF2B5EF4-FFF2-40B4-BE49-F238E27FC236}">
                <a16:creationId xmlns:a16="http://schemas.microsoft.com/office/drawing/2014/main" id="{A121C368-1E72-48CA-929B-4401C8805A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49AEAA01-FDF7-EF7A-F41F-F69EBE76E15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B2DB4C55-EF9A-527B-C38E-033B25315799}"/>
              </a:ext>
            </a:extLst>
          </p:cNvPr>
          <p:cNvSpPr>
            <a:spLocks noGrp="1"/>
          </p:cNvSpPr>
          <p:nvPr>
            <p:ph type="dt" sz="half" idx="16"/>
          </p:nvPr>
        </p:nvSpPr>
        <p:spPr/>
        <p:txBody>
          <a:bodyPr/>
          <a:lstStyle/>
          <a:p>
            <a:fld id="{064C30AB-BD82-4C8A-B585-5A50C442DF09}" type="datetime1">
              <a:rPr lang="en-US" smtClean="0"/>
              <a:t>5/9/25</a:t>
            </a:fld>
            <a:endParaRPr lang="en-US"/>
          </a:p>
        </p:txBody>
      </p:sp>
    </p:spTree>
    <p:extLst>
      <p:ext uri="{BB962C8B-B14F-4D97-AF65-F5344CB8AC3E}">
        <p14:creationId xmlns:p14="http://schemas.microsoft.com/office/powerpoint/2010/main" val="1872005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p>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p>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463278"/>
            <a:ext cx="224028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p>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5/9/25</a:t>
            </a:fld>
            <a:endParaRPr lang="en-US"/>
          </a:p>
        </p:txBody>
      </p:sp>
    </p:spTree>
    <p:extLst>
      <p:ext uri="{BB962C8B-B14F-4D97-AF65-F5344CB8AC3E}">
        <p14:creationId xmlns:p14="http://schemas.microsoft.com/office/powerpoint/2010/main" val="317250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1FEC818F-5FDE-7FC3-B076-F61506203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124322511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p>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p>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p>
            <a:endParaRPr lang="en-US"/>
          </a:p>
        </p:txBody>
      </p:sp>
      <p:sp>
        <p:nvSpPr>
          <p:cNvPr id="14" name="Text Placeholder 5">
            <a:extLst>
              <a:ext uri="{FF2B5EF4-FFF2-40B4-BE49-F238E27FC236}">
                <a16:creationId xmlns:a16="http://schemas.microsoft.com/office/drawing/2014/main" id="{A816AF76-E218-238B-8714-A13AEDC0F554}"/>
              </a:ext>
            </a:extLst>
          </p:cNvPr>
          <p:cNvSpPr>
            <a:spLocks noGrp="1"/>
          </p:cNvSpPr>
          <p:nvPr>
            <p:ph type="body" sz="quarter" idx="21"/>
          </p:nvPr>
        </p:nvSpPr>
        <p:spPr>
          <a:xfrm>
            <a:off x="9753600" y="1463278"/>
            <a:ext cx="1828800" cy="548163"/>
          </a:xfrm>
        </p:spPr>
        <p:txBody>
          <a:bodyPr wrap="square" anchor="ctr" anchorCtr="0">
            <a:spAutoFit/>
          </a:bodyPr>
          <a:lstStyle>
            <a:lvl1pPr marL="0" indent="0">
              <a:buNone/>
              <a:defRPr sz="1400" b="1">
                <a:latin typeface="+mn-lt"/>
              </a:defRPr>
            </a:lvl1pPr>
          </a:lstStyle>
          <a:p>
            <a:pPr lvl="0"/>
            <a:r>
              <a:rPr lang="en-US"/>
              <a:t>Click to edit Master text styles</a:t>
            </a:r>
          </a:p>
        </p:txBody>
      </p:sp>
      <p:sp>
        <p:nvSpPr>
          <p:cNvPr id="15" name="Picture Placeholder 5">
            <a:extLst>
              <a:ext uri="{FF2B5EF4-FFF2-40B4-BE49-F238E27FC236}">
                <a16:creationId xmlns:a16="http://schemas.microsoft.com/office/drawing/2014/main" id="{153949DF-ED8E-0DEE-DBED-CB495FE60E49}"/>
              </a:ext>
            </a:extLst>
          </p:cNvPr>
          <p:cNvSpPr>
            <a:spLocks noGrp="1"/>
          </p:cNvSpPr>
          <p:nvPr>
            <p:ph type="pic" sz="quarter" idx="22"/>
          </p:nvPr>
        </p:nvSpPr>
        <p:spPr>
          <a:xfrm>
            <a:off x="9753600" y="2103120"/>
            <a:ext cx="1828800" cy="4023360"/>
          </a:xfrm>
        </p:spPr>
        <p:txBody>
          <a:bodyPr/>
          <a:lstStyle/>
          <a:p>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5/9/25</a:t>
            </a:fld>
            <a:endParaRPr lang="en-US"/>
          </a:p>
        </p:txBody>
      </p:sp>
    </p:spTree>
    <p:extLst>
      <p:ext uri="{BB962C8B-B14F-4D97-AF65-F5344CB8AC3E}">
        <p14:creationId xmlns:p14="http://schemas.microsoft.com/office/powerpoint/2010/main" val="145163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id - 1x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p>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5/9/25</a:t>
            </a:fld>
            <a:endParaRPr lang="en-US"/>
          </a:p>
        </p:txBody>
      </p:sp>
    </p:spTree>
    <p:extLst>
      <p:ext uri="{BB962C8B-B14F-4D97-AF65-F5344CB8AC3E}">
        <p14:creationId xmlns:p14="http://schemas.microsoft.com/office/powerpoint/2010/main" val="2957798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 2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p>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p>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p>
            <a:endParaRPr lang="en-US"/>
          </a:p>
        </p:txBody>
      </p:sp>
      <p:sp>
        <p:nvSpPr>
          <p:cNvPr id="6" name="Footer Placeholder 5">
            <a:extLst>
              <a:ext uri="{FF2B5EF4-FFF2-40B4-BE49-F238E27FC236}">
                <a16:creationId xmlns:a16="http://schemas.microsoft.com/office/drawing/2014/main" id="{50754D71-8CDC-675B-86A7-C34916398619}"/>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8B9CD24B-DB8B-D332-CD41-DCE59AE976B8}"/>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C03B885C-55AF-9895-D16F-0BE3094261A0}"/>
              </a:ext>
            </a:extLst>
          </p:cNvPr>
          <p:cNvSpPr>
            <a:spLocks noGrp="1"/>
          </p:cNvSpPr>
          <p:nvPr>
            <p:ph type="dt" sz="half" idx="14"/>
          </p:nvPr>
        </p:nvSpPr>
        <p:spPr/>
        <p:txBody>
          <a:bodyPr/>
          <a:lstStyle/>
          <a:p>
            <a:fld id="{FE62A065-523E-4F5D-A1E3-FF3942EE8A67}" type="datetime1">
              <a:rPr lang="en-US" smtClean="0"/>
              <a:t>5/9/25</a:t>
            </a:fld>
            <a:endParaRPr lang="en-US"/>
          </a:p>
        </p:txBody>
      </p:sp>
    </p:spTree>
    <p:extLst>
      <p:ext uri="{BB962C8B-B14F-4D97-AF65-F5344CB8AC3E}">
        <p14:creationId xmlns:p14="http://schemas.microsoft.com/office/powerpoint/2010/main" val="2883673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 3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p>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p>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p>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p>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p>
            <a:endParaRPr lang="en-US"/>
          </a:p>
        </p:txBody>
      </p:sp>
      <p:sp>
        <p:nvSpPr>
          <p:cNvPr id="20" name="Footer Placeholder 19">
            <a:extLst>
              <a:ext uri="{FF2B5EF4-FFF2-40B4-BE49-F238E27FC236}">
                <a16:creationId xmlns:a16="http://schemas.microsoft.com/office/drawing/2014/main" id="{42B1270B-1E15-714E-4AFB-2507475C5E96}"/>
              </a:ext>
            </a:extLst>
          </p:cNvPr>
          <p:cNvSpPr>
            <a:spLocks noGrp="1"/>
          </p:cNvSpPr>
          <p:nvPr>
            <p:ph type="ftr" sz="quarter" idx="17"/>
          </p:nvPr>
        </p:nvSpPr>
        <p:spPr/>
        <p:txBody>
          <a:bodyPr/>
          <a:lstStyle/>
          <a:p>
            <a:endParaRPr lang="en-US"/>
          </a:p>
        </p:txBody>
      </p:sp>
      <p:sp>
        <p:nvSpPr>
          <p:cNvPr id="21" name="Slide Number Placeholder 20">
            <a:extLst>
              <a:ext uri="{FF2B5EF4-FFF2-40B4-BE49-F238E27FC236}">
                <a16:creationId xmlns:a16="http://schemas.microsoft.com/office/drawing/2014/main" id="{204BD34C-DD78-3227-60AB-175D7A656D0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19" name="Date Placeholder 18">
            <a:extLst>
              <a:ext uri="{FF2B5EF4-FFF2-40B4-BE49-F238E27FC236}">
                <a16:creationId xmlns:a16="http://schemas.microsoft.com/office/drawing/2014/main" id="{2E65964F-CA9C-418E-97E4-57D80C7DB89C}"/>
              </a:ext>
            </a:extLst>
          </p:cNvPr>
          <p:cNvSpPr>
            <a:spLocks noGrp="1"/>
          </p:cNvSpPr>
          <p:nvPr>
            <p:ph type="dt" sz="half" idx="16"/>
          </p:nvPr>
        </p:nvSpPr>
        <p:spPr/>
        <p:txBody>
          <a:bodyPr/>
          <a:lstStyle/>
          <a:p>
            <a:fld id="{73D3BA94-A69C-4DF2-B5C9-A1C8B9BFC5A0}" type="datetime1">
              <a:rPr lang="en-US" smtClean="0"/>
              <a:t>5/9/25</a:t>
            </a:fld>
            <a:endParaRPr lang="en-US"/>
          </a:p>
        </p:txBody>
      </p:sp>
    </p:spTree>
    <p:extLst>
      <p:ext uri="{BB962C8B-B14F-4D97-AF65-F5344CB8AC3E}">
        <p14:creationId xmlns:p14="http://schemas.microsoft.com/office/powerpoint/2010/main" val="2061645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 8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6" name="Rectangle 5">
            <a:extLst>
              <a:ext uri="{FF2B5EF4-FFF2-40B4-BE49-F238E27FC236}">
                <a16:creationId xmlns:a16="http://schemas.microsoft.com/office/drawing/2014/main" id="{D8543630-6F53-6353-3B93-FFFD99FF0C79}"/>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7" name="Rectangle 6">
            <a:extLst>
              <a:ext uri="{FF2B5EF4-FFF2-40B4-BE49-F238E27FC236}">
                <a16:creationId xmlns:a16="http://schemas.microsoft.com/office/drawing/2014/main" id="{BC22D3AC-53D5-3076-3C9D-96307BC52BBD}"/>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9" name="Rectangle 8">
            <a:extLst>
              <a:ext uri="{FF2B5EF4-FFF2-40B4-BE49-F238E27FC236}">
                <a16:creationId xmlns:a16="http://schemas.microsoft.com/office/drawing/2014/main" id="{39F16C89-D2E6-5E44-2CA1-16056799EAD7}"/>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0" name="Rectangle 9">
            <a:extLst>
              <a:ext uri="{FF2B5EF4-FFF2-40B4-BE49-F238E27FC236}">
                <a16:creationId xmlns:a16="http://schemas.microsoft.com/office/drawing/2014/main" id="{6731FAF4-776F-A0E5-46E2-8CA95A136B6F}"/>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ectangle 10">
            <a:extLst>
              <a:ext uri="{FF2B5EF4-FFF2-40B4-BE49-F238E27FC236}">
                <a16:creationId xmlns:a16="http://schemas.microsoft.com/office/drawing/2014/main" id="{BA68878A-7B70-9407-FE72-405B0D281BF8}"/>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2" name="Rectangle 11">
            <a:extLst>
              <a:ext uri="{FF2B5EF4-FFF2-40B4-BE49-F238E27FC236}">
                <a16:creationId xmlns:a16="http://schemas.microsoft.com/office/drawing/2014/main" id="{CBE15169-7B14-3DC3-BD30-4687C6CEB050}"/>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3" name="Rectangle 12">
            <a:extLst>
              <a:ext uri="{FF2B5EF4-FFF2-40B4-BE49-F238E27FC236}">
                <a16:creationId xmlns:a16="http://schemas.microsoft.com/office/drawing/2014/main" id="{F85D3CEB-CBC3-33AA-56E4-7243FBB670B8}"/>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336287BA-DFA2-9B21-DE8B-3FC50B70F90B}"/>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A562644A-5A85-01BD-2B03-DA2396CAD064}"/>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DCF6B678-B22E-6D11-FAB3-BADDBC694158}"/>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F392A191-3E55-9BC4-EA76-F40BD4176E67}"/>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5C0F35C9-4070-9A2F-9698-B91A7341451D}"/>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E45D6898-91DB-B3AC-F1DA-65D48A4A8502}"/>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C8BAAB28-5748-F9AC-89F5-EB1C9348877F}"/>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FEA1D538-3EC1-8418-DDF3-D4704AE0706B}"/>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C5028C3C-E97E-B0C9-C4F0-1C06EF313AC9}"/>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A1A14B7B-0BBE-1B5D-432D-40A389F3FCCF}"/>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7C71FF21-A0D3-1C1A-B6F0-B38542FC16F3}"/>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78E463DD-7CD5-9FB1-37AF-6EA3B554A5F6}"/>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9EC06218-BEF3-CB50-8EF6-EB54C5FCD4A5}"/>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6D8E872-5127-7868-3A05-721AF6BA473C}"/>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34707814-364C-ED34-E661-0B900D61D461}"/>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DE9A0626-4DF1-C03E-4100-AA6C8661D9FE}"/>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064521DB-B096-8091-3A9C-9A982F43D88A}"/>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CC76CD2B-19F5-416D-DEDB-846A990C8639}"/>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877B7B08-16E6-D7D7-4798-5C0F7C0419FA}"/>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E240E6E-B8E3-4433-FA1E-59F51736F9D6}"/>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CB4AA11C-3F23-0B4E-141A-199111885EA7}"/>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0B3AD8E4-435B-97B8-914E-D25CC5456285}"/>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7F0FE684-33AB-F095-B7EA-72178F993F53}"/>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30489701-AA7F-0E3A-8312-681D092709AF}"/>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F2CFC289-BF79-2F3D-5FDF-6B40CC38857C}"/>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ow 1 Picture Placeholder 1">
            <a:extLst>
              <a:ext uri="{FF2B5EF4-FFF2-40B4-BE49-F238E27FC236}">
                <a16:creationId xmlns:a16="http://schemas.microsoft.com/office/drawing/2014/main" id="{85227A43-5C4D-89D4-E160-A1290BB35C99}"/>
              </a:ext>
            </a:extLst>
          </p:cNvPr>
          <p:cNvSpPr>
            <a:spLocks noGrp="1"/>
          </p:cNvSpPr>
          <p:nvPr>
            <p:ph type="pic" sz="quarter" idx="15"/>
          </p:nvPr>
        </p:nvSpPr>
        <p:spPr>
          <a:xfrm>
            <a:off x="652604" y="1374235"/>
            <a:ext cx="1182832" cy="1088105"/>
          </a:xfrm>
        </p:spPr>
        <p:txBody>
          <a:bodyPr/>
          <a:lstStyle/>
          <a:p>
            <a:endParaRPr lang="en-US"/>
          </a:p>
        </p:txBody>
      </p:sp>
      <p:sp>
        <p:nvSpPr>
          <p:cNvPr id="40" name="row 1 Picture Placeholder 2">
            <a:extLst>
              <a:ext uri="{FF2B5EF4-FFF2-40B4-BE49-F238E27FC236}">
                <a16:creationId xmlns:a16="http://schemas.microsoft.com/office/drawing/2014/main" id="{9566F144-B3C8-7936-839D-AC16AF52DC4E}"/>
              </a:ext>
            </a:extLst>
          </p:cNvPr>
          <p:cNvSpPr>
            <a:spLocks noGrp="1"/>
          </p:cNvSpPr>
          <p:nvPr>
            <p:ph type="pic" sz="quarter" idx="16"/>
          </p:nvPr>
        </p:nvSpPr>
        <p:spPr>
          <a:xfrm>
            <a:off x="2034595" y="1374235"/>
            <a:ext cx="1182832" cy="1088105"/>
          </a:xfrm>
        </p:spPr>
        <p:txBody>
          <a:bodyPr/>
          <a:lstStyle/>
          <a:p>
            <a:endParaRPr lang="en-US"/>
          </a:p>
        </p:txBody>
      </p:sp>
      <p:sp>
        <p:nvSpPr>
          <p:cNvPr id="41" name="row 1 Picture Placeholder 3">
            <a:extLst>
              <a:ext uri="{FF2B5EF4-FFF2-40B4-BE49-F238E27FC236}">
                <a16:creationId xmlns:a16="http://schemas.microsoft.com/office/drawing/2014/main" id="{38732D4D-83B3-1F93-6FCC-5298384D9F25}"/>
              </a:ext>
            </a:extLst>
          </p:cNvPr>
          <p:cNvSpPr>
            <a:spLocks noGrp="1"/>
          </p:cNvSpPr>
          <p:nvPr>
            <p:ph type="pic" sz="quarter" idx="17"/>
          </p:nvPr>
        </p:nvSpPr>
        <p:spPr>
          <a:xfrm>
            <a:off x="3421781" y="1374235"/>
            <a:ext cx="1182832" cy="1088105"/>
          </a:xfrm>
        </p:spPr>
        <p:txBody>
          <a:bodyPr/>
          <a:lstStyle/>
          <a:p>
            <a:endParaRPr lang="en-US"/>
          </a:p>
        </p:txBody>
      </p:sp>
      <p:sp>
        <p:nvSpPr>
          <p:cNvPr id="42" name="row 1 Picture Placeholder 4">
            <a:extLst>
              <a:ext uri="{FF2B5EF4-FFF2-40B4-BE49-F238E27FC236}">
                <a16:creationId xmlns:a16="http://schemas.microsoft.com/office/drawing/2014/main" id="{9730AE84-83EF-0982-5104-F629973C19B6}"/>
              </a:ext>
            </a:extLst>
          </p:cNvPr>
          <p:cNvSpPr>
            <a:spLocks noGrp="1"/>
          </p:cNvSpPr>
          <p:nvPr>
            <p:ph type="pic" sz="quarter" idx="18"/>
          </p:nvPr>
        </p:nvSpPr>
        <p:spPr>
          <a:xfrm>
            <a:off x="4814163" y="1374235"/>
            <a:ext cx="1182832" cy="1088105"/>
          </a:xfrm>
        </p:spPr>
        <p:txBody>
          <a:bodyPr/>
          <a:lstStyle/>
          <a:p>
            <a:endParaRPr lang="en-US"/>
          </a:p>
        </p:txBody>
      </p:sp>
      <p:sp>
        <p:nvSpPr>
          <p:cNvPr id="43" name="row 1 Picture Placeholder 5">
            <a:extLst>
              <a:ext uri="{FF2B5EF4-FFF2-40B4-BE49-F238E27FC236}">
                <a16:creationId xmlns:a16="http://schemas.microsoft.com/office/drawing/2014/main" id="{EEFEB949-3A10-F7A6-9FBE-5FCB94B66A1A}"/>
              </a:ext>
            </a:extLst>
          </p:cNvPr>
          <p:cNvSpPr>
            <a:spLocks noGrp="1"/>
          </p:cNvSpPr>
          <p:nvPr>
            <p:ph type="pic" sz="quarter" idx="19"/>
          </p:nvPr>
        </p:nvSpPr>
        <p:spPr>
          <a:xfrm>
            <a:off x="6196154" y="1374235"/>
            <a:ext cx="1182832" cy="1088105"/>
          </a:xfrm>
        </p:spPr>
        <p:txBody>
          <a:bodyPr/>
          <a:lstStyle/>
          <a:p>
            <a:endParaRPr lang="en-US"/>
          </a:p>
        </p:txBody>
      </p:sp>
      <p:sp>
        <p:nvSpPr>
          <p:cNvPr id="44" name="row 1 Picture Placeholder 6">
            <a:extLst>
              <a:ext uri="{FF2B5EF4-FFF2-40B4-BE49-F238E27FC236}">
                <a16:creationId xmlns:a16="http://schemas.microsoft.com/office/drawing/2014/main" id="{2CE4B71B-7112-B353-61F2-EBAE24BE1F3C}"/>
              </a:ext>
            </a:extLst>
          </p:cNvPr>
          <p:cNvSpPr>
            <a:spLocks noGrp="1"/>
          </p:cNvSpPr>
          <p:nvPr>
            <p:ph type="pic" sz="quarter" idx="20"/>
          </p:nvPr>
        </p:nvSpPr>
        <p:spPr>
          <a:xfrm>
            <a:off x="7583340" y="1374235"/>
            <a:ext cx="1182832" cy="1088105"/>
          </a:xfrm>
        </p:spPr>
        <p:txBody>
          <a:bodyPr/>
          <a:lstStyle/>
          <a:p>
            <a:endParaRPr lang="en-US"/>
          </a:p>
        </p:txBody>
      </p:sp>
      <p:sp>
        <p:nvSpPr>
          <p:cNvPr id="45" name="row 1 Picture Placeholder 7">
            <a:extLst>
              <a:ext uri="{FF2B5EF4-FFF2-40B4-BE49-F238E27FC236}">
                <a16:creationId xmlns:a16="http://schemas.microsoft.com/office/drawing/2014/main" id="{4C5A0B2F-5A91-9643-DAA7-BE0BB2A8A1E6}"/>
              </a:ext>
            </a:extLst>
          </p:cNvPr>
          <p:cNvSpPr>
            <a:spLocks noGrp="1"/>
          </p:cNvSpPr>
          <p:nvPr>
            <p:ph type="pic" sz="quarter" idx="24"/>
          </p:nvPr>
        </p:nvSpPr>
        <p:spPr>
          <a:xfrm>
            <a:off x="8970527" y="1374235"/>
            <a:ext cx="1182832" cy="1088105"/>
          </a:xfrm>
        </p:spPr>
        <p:txBody>
          <a:bodyPr/>
          <a:lstStyle/>
          <a:p>
            <a:endParaRPr lang="en-US"/>
          </a:p>
        </p:txBody>
      </p:sp>
      <p:sp>
        <p:nvSpPr>
          <p:cNvPr id="46" name="row 1 Picture Placeholder 8">
            <a:extLst>
              <a:ext uri="{FF2B5EF4-FFF2-40B4-BE49-F238E27FC236}">
                <a16:creationId xmlns:a16="http://schemas.microsoft.com/office/drawing/2014/main" id="{67D3AFDE-20B1-971A-47DD-2857ACC39B57}"/>
              </a:ext>
            </a:extLst>
          </p:cNvPr>
          <p:cNvSpPr>
            <a:spLocks noGrp="1"/>
          </p:cNvSpPr>
          <p:nvPr>
            <p:ph type="pic" sz="quarter" idx="25"/>
          </p:nvPr>
        </p:nvSpPr>
        <p:spPr>
          <a:xfrm>
            <a:off x="10357713" y="1374235"/>
            <a:ext cx="1182832" cy="1088105"/>
          </a:xfrm>
        </p:spPr>
        <p:txBody>
          <a:bodyPr/>
          <a:lstStyle/>
          <a:p>
            <a:endParaRPr lang="en-US"/>
          </a:p>
        </p:txBody>
      </p:sp>
      <p:sp>
        <p:nvSpPr>
          <p:cNvPr id="47" name="row 2 Picture Placeholder 1">
            <a:extLst>
              <a:ext uri="{FF2B5EF4-FFF2-40B4-BE49-F238E27FC236}">
                <a16:creationId xmlns:a16="http://schemas.microsoft.com/office/drawing/2014/main" id="{31380899-193D-8D5B-FA8D-2BE00660771E}"/>
              </a:ext>
            </a:extLst>
          </p:cNvPr>
          <p:cNvSpPr>
            <a:spLocks noGrp="1"/>
          </p:cNvSpPr>
          <p:nvPr>
            <p:ph type="pic" sz="quarter" idx="26"/>
          </p:nvPr>
        </p:nvSpPr>
        <p:spPr>
          <a:xfrm>
            <a:off x="652604" y="2645822"/>
            <a:ext cx="1182832" cy="1088105"/>
          </a:xfrm>
        </p:spPr>
        <p:txBody>
          <a:bodyPr/>
          <a:lstStyle/>
          <a:p>
            <a:endParaRPr lang="en-US"/>
          </a:p>
        </p:txBody>
      </p:sp>
      <p:sp>
        <p:nvSpPr>
          <p:cNvPr id="48" name="row 2 Picture Placeholder 2">
            <a:extLst>
              <a:ext uri="{FF2B5EF4-FFF2-40B4-BE49-F238E27FC236}">
                <a16:creationId xmlns:a16="http://schemas.microsoft.com/office/drawing/2014/main" id="{7B8CC7C2-EB24-E4BC-3521-F28289F34790}"/>
              </a:ext>
            </a:extLst>
          </p:cNvPr>
          <p:cNvSpPr>
            <a:spLocks noGrp="1"/>
          </p:cNvSpPr>
          <p:nvPr>
            <p:ph type="pic" sz="quarter" idx="27"/>
          </p:nvPr>
        </p:nvSpPr>
        <p:spPr>
          <a:xfrm>
            <a:off x="2034595" y="2645822"/>
            <a:ext cx="1182832" cy="1088105"/>
          </a:xfrm>
        </p:spPr>
        <p:txBody>
          <a:bodyPr/>
          <a:lstStyle/>
          <a:p>
            <a:endParaRPr lang="en-US"/>
          </a:p>
        </p:txBody>
      </p:sp>
      <p:sp>
        <p:nvSpPr>
          <p:cNvPr id="49" name="row 2 Picture Placeholder 3">
            <a:extLst>
              <a:ext uri="{FF2B5EF4-FFF2-40B4-BE49-F238E27FC236}">
                <a16:creationId xmlns:a16="http://schemas.microsoft.com/office/drawing/2014/main" id="{EFD6C08E-A520-2F29-E386-E6C25BFE1DC9}"/>
              </a:ext>
            </a:extLst>
          </p:cNvPr>
          <p:cNvSpPr>
            <a:spLocks noGrp="1"/>
          </p:cNvSpPr>
          <p:nvPr>
            <p:ph type="pic" sz="quarter" idx="28"/>
          </p:nvPr>
        </p:nvSpPr>
        <p:spPr>
          <a:xfrm>
            <a:off x="3421781" y="2645822"/>
            <a:ext cx="1182832" cy="1088105"/>
          </a:xfrm>
        </p:spPr>
        <p:txBody>
          <a:bodyPr/>
          <a:lstStyle/>
          <a:p>
            <a:endParaRPr lang="en-US"/>
          </a:p>
        </p:txBody>
      </p:sp>
      <p:sp>
        <p:nvSpPr>
          <p:cNvPr id="50" name="row 2 Picture Placeholder 4">
            <a:extLst>
              <a:ext uri="{FF2B5EF4-FFF2-40B4-BE49-F238E27FC236}">
                <a16:creationId xmlns:a16="http://schemas.microsoft.com/office/drawing/2014/main" id="{9E409B64-BE44-35A7-5522-CD1CA05D7F22}"/>
              </a:ext>
            </a:extLst>
          </p:cNvPr>
          <p:cNvSpPr>
            <a:spLocks noGrp="1"/>
          </p:cNvSpPr>
          <p:nvPr>
            <p:ph type="pic" sz="quarter" idx="29"/>
          </p:nvPr>
        </p:nvSpPr>
        <p:spPr>
          <a:xfrm>
            <a:off x="4814163" y="2645822"/>
            <a:ext cx="1182832" cy="1088105"/>
          </a:xfrm>
        </p:spPr>
        <p:txBody>
          <a:bodyPr/>
          <a:lstStyle/>
          <a:p>
            <a:endParaRPr lang="en-US"/>
          </a:p>
        </p:txBody>
      </p:sp>
      <p:sp>
        <p:nvSpPr>
          <p:cNvPr id="51" name="row 2 Picture Placeholder 5">
            <a:extLst>
              <a:ext uri="{FF2B5EF4-FFF2-40B4-BE49-F238E27FC236}">
                <a16:creationId xmlns:a16="http://schemas.microsoft.com/office/drawing/2014/main" id="{AD31BCC3-7CA0-F8E3-12BB-D29C067DB87A}"/>
              </a:ext>
            </a:extLst>
          </p:cNvPr>
          <p:cNvSpPr>
            <a:spLocks noGrp="1"/>
          </p:cNvSpPr>
          <p:nvPr>
            <p:ph type="pic" sz="quarter" idx="30"/>
          </p:nvPr>
        </p:nvSpPr>
        <p:spPr>
          <a:xfrm>
            <a:off x="6196154" y="2645822"/>
            <a:ext cx="1182832" cy="1088105"/>
          </a:xfrm>
        </p:spPr>
        <p:txBody>
          <a:bodyPr/>
          <a:lstStyle/>
          <a:p>
            <a:endParaRPr lang="en-US"/>
          </a:p>
        </p:txBody>
      </p:sp>
      <p:sp>
        <p:nvSpPr>
          <p:cNvPr id="52" name="row 2 Picture Placeholder 6">
            <a:extLst>
              <a:ext uri="{FF2B5EF4-FFF2-40B4-BE49-F238E27FC236}">
                <a16:creationId xmlns:a16="http://schemas.microsoft.com/office/drawing/2014/main" id="{04774E24-BE0E-4649-FF50-F6B3FEF0D6E6}"/>
              </a:ext>
            </a:extLst>
          </p:cNvPr>
          <p:cNvSpPr>
            <a:spLocks noGrp="1"/>
          </p:cNvSpPr>
          <p:nvPr>
            <p:ph type="pic" sz="quarter" idx="31"/>
          </p:nvPr>
        </p:nvSpPr>
        <p:spPr>
          <a:xfrm>
            <a:off x="7583340" y="2645822"/>
            <a:ext cx="1182832" cy="1088105"/>
          </a:xfrm>
        </p:spPr>
        <p:txBody>
          <a:bodyPr/>
          <a:lstStyle/>
          <a:p>
            <a:endParaRPr lang="en-US"/>
          </a:p>
        </p:txBody>
      </p:sp>
      <p:sp>
        <p:nvSpPr>
          <p:cNvPr id="53" name="row 2 Picture Placeholder 7">
            <a:extLst>
              <a:ext uri="{FF2B5EF4-FFF2-40B4-BE49-F238E27FC236}">
                <a16:creationId xmlns:a16="http://schemas.microsoft.com/office/drawing/2014/main" id="{45A8A087-E4BE-14C2-8362-83F49B8CAC12}"/>
              </a:ext>
            </a:extLst>
          </p:cNvPr>
          <p:cNvSpPr>
            <a:spLocks noGrp="1"/>
          </p:cNvSpPr>
          <p:nvPr>
            <p:ph type="pic" sz="quarter" idx="32"/>
          </p:nvPr>
        </p:nvSpPr>
        <p:spPr>
          <a:xfrm>
            <a:off x="8970527" y="2645822"/>
            <a:ext cx="1182832" cy="1088105"/>
          </a:xfrm>
        </p:spPr>
        <p:txBody>
          <a:bodyPr/>
          <a:lstStyle/>
          <a:p>
            <a:endParaRPr lang="en-US"/>
          </a:p>
        </p:txBody>
      </p:sp>
      <p:sp>
        <p:nvSpPr>
          <p:cNvPr id="54" name="row 2 Picture Placeholder 8">
            <a:extLst>
              <a:ext uri="{FF2B5EF4-FFF2-40B4-BE49-F238E27FC236}">
                <a16:creationId xmlns:a16="http://schemas.microsoft.com/office/drawing/2014/main" id="{A6980176-7120-F9D6-7B2A-01D8BD184D94}"/>
              </a:ext>
            </a:extLst>
          </p:cNvPr>
          <p:cNvSpPr>
            <a:spLocks noGrp="1"/>
          </p:cNvSpPr>
          <p:nvPr>
            <p:ph type="pic" sz="quarter" idx="33"/>
          </p:nvPr>
        </p:nvSpPr>
        <p:spPr>
          <a:xfrm>
            <a:off x="10357713" y="2645822"/>
            <a:ext cx="1182832" cy="1088105"/>
          </a:xfrm>
        </p:spPr>
        <p:txBody>
          <a:bodyPr/>
          <a:lstStyle/>
          <a:p>
            <a:endParaRPr lang="en-US"/>
          </a:p>
        </p:txBody>
      </p:sp>
      <p:sp>
        <p:nvSpPr>
          <p:cNvPr id="55" name="row 3 Picture Placeholder 1">
            <a:extLst>
              <a:ext uri="{FF2B5EF4-FFF2-40B4-BE49-F238E27FC236}">
                <a16:creationId xmlns:a16="http://schemas.microsoft.com/office/drawing/2014/main" id="{01052543-B91F-CF1D-C997-F32276004729}"/>
              </a:ext>
            </a:extLst>
          </p:cNvPr>
          <p:cNvSpPr>
            <a:spLocks noGrp="1"/>
          </p:cNvSpPr>
          <p:nvPr>
            <p:ph type="pic" sz="quarter" idx="34"/>
          </p:nvPr>
        </p:nvSpPr>
        <p:spPr>
          <a:xfrm>
            <a:off x="652604" y="3924554"/>
            <a:ext cx="1182832" cy="1088105"/>
          </a:xfrm>
        </p:spPr>
        <p:txBody>
          <a:bodyPr/>
          <a:lstStyle/>
          <a:p>
            <a:endParaRPr lang="en-US"/>
          </a:p>
        </p:txBody>
      </p:sp>
      <p:sp>
        <p:nvSpPr>
          <p:cNvPr id="56" name="row 3 Picture Placeholder 2">
            <a:extLst>
              <a:ext uri="{FF2B5EF4-FFF2-40B4-BE49-F238E27FC236}">
                <a16:creationId xmlns:a16="http://schemas.microsoft.com/office/drawing/2014/main" id="{70569A68-72F9-E2FE-E32D-819866ED0C35}"/>
              </a:ext>
            </a:extLst>
          </p:cNvPr>
          <p:cNvSpPr>
            <a:spLocks noGrp="1"/>
          </p:cNvSpPr>
          <p:nvPr>
            <p:ph type="pic" sz="quarter" idx="35"/>
          </p:nvPr>
        </p:nvSpPr>
        <p:spPr>
          <a:xfrm>
            <a:off x="2034595" y="3924554"/>
            <a:ext cx="1182832" cy="1088105"/>
          </a:xfrm>
        </p:spPr>
        <p:txBody>
          <a:bodyPr/>
          <a:lstStyle/>
          <a:p>
            <a:endParaRPr lang="en-US"/>
          </a:p>
        </p:txBody>
      </p:sp>
      <p:sp>
        <p:nvSpPr>
          <p:cNvPr id="57" name="row 3 Picture Placeholder 3">
            <a:extLst>
              <a:ext uri="{FF2B5EF4-FFF2-40B4-BE49-F238E27FC236}">
                <a16:creationId xmlns:a16="http://schemas.microsoft.com/office/drawing/2014/main" id="{D2BD4873-307A-6A42-64CF-510EDD057A88}"/>
              </a:ext>
            </a:extLst>
          </p:cNvPr>
          <p:cNvSpPr>
            <a:spLocks noGrp="1"/>
          </p:cNvSpPr>
          <p:nvPr>
            <p:ph type="pic" sz="quarter" idx="36"/>
          </p:nvPr>
        </p:nvSpPr>
        <p:spPr>
          <a:xfrm>
            <a:off x="3421781" y="3924554"/>
            <a:ext cx="1182832" cy="1088105"/>
          </a:xfrm>
        </p:spPr>
        <p:txBody>
          <a:bodyPr/>
          <a:lstStyle/>
          <a:p>
            <a:endParaRPr lang="en-US"/>
          </a:p>
        </p:txBody>
      </p:sp>
      <p:sp>
        <p:nvSpPr>
          <p:cNvPr id="58" name="row 3 Picture Placeholder 4">
            <a:extLst>
              <a:ext uri="{FF2B5EF4-FFF2-40B4-BE49-F238E27FC236}">
                <a16:creationId xmlns:a16="http://schemas.microsoft.com/office/drawing/2014/main" id="{654B3D41-F5AE-BC4D-CA7C-AE67AEE80F38}"/>
              </a:ext>
            </a:extLst>
          </p:cNvPr>
          <p:cNvSpPr>
            <a:spLocks noGrp="1"/>
          </p:cNvSpPr>
          <p:nvPr>
            <p:ph type="pic" sz="quarter" idx="37"/>
          </p:nvPr>
        </p:nvSpPr>
        <p:spPr>
          <a:xfrm>
            <a:off x="4814163" y="3924554"/>
            <a:ext cx="1182832" cy="1088105"/>
          </a:xfrm>
        </p:spPr>
        <p:txBody>
          <a:bodyPr/>
          <a:lstStyle/>
          <a:p>
            <a:endParaRPr lang="en-US"/>
          </a:p>
        </p:txBody>
      </p:sp>
      <p:sp>
        <p:nvSpPr>
          <p:cNvPr id="59" name="row 3 Picture Placeholder 5">
            <a:extLst>
              <a:ext uri="{FF2B5EF4-FFF2-40B4-BE49-F238E27FC236}">
                <a16:creationId xmlns:a16="http://schemas.microsoft.com/office/drawing/2014/main" id="{2049E2F9-304E-BEA6-C347-8BE731201E10}"/>
              </a:ext>
            </a:extLst>
          </p:cNvPr>
          <p:cNvSpPr>
            <a:spLocks noGrp="1"/>
          </p:cNvSpPr>
          <p:nvPr>
            <p:ph type="pic" sz="quarter" idx="38"/>
          </p:nvPr>
        </p:nvSpPr>
        <p:spPr>
          <a:xfrm>
            <a:off x="6196154" y="3924554"/>
            <a:ext cx="1182832" cy="1088105"/>
          </a:xfrm>
        </p:spPr>
        <p:txBody>
          <a:bodyPr/>
          <a:lstStyle/>
          <a:p>
            <a:endParaRPr lang="en-US"/>
          </a:p>
        </p:txBody>
      </p:sp>
      <p:sp>
        <p:nvSpPr>
          <p:cNvPr id="60" name="row 3 Picture Placeholder 6">
            <a:extLst>
              <a:ext uri="{FF2B5EF4-FFF2-40B4-BE49-F238E27FC236}">
                <a16:creationId xmlns:a16="http://schemas.microsoft.com/office/drawing/2014/main" id="{DA987F5A-D0BE-C880-0AB8-1EED29A441A8}"/>
              </a:ext>
            </a:extLst>
          </p:cNvPr>
          <p:cNvSpPr>
            <a:spLocks noGrp="1"/>
          </p:cNvSpPr>
          <p:nvPr>
            <p:ph type="pic" sz="quarter" idx="39"/>
          </p:nvPr>
        </p:nvSpPr>
        <p:spPr>
          <a:xfrm>
            <a:off x="7583340" y="3924554"/>
            <a:ext cx="1182832" cy="1088105"/>
          </a:xfrm>
        </p:spPr>
        <p:txBody>
          <a:bodyPr/>
          <a:lstStyle/>
          <a:p>
            <a:endParaRPr lang="en-US"/>
          </a:p>
        </p:txBody>
      </p:sp>
      <p:sp>
        <p:nvSpPr>
          <p:cNvPr id="61" name="row 3 Picture Placeholder 7">
            <a:extLst>
              <a:ext uri="{FF2B5EF4-FFF2-40B4-BE49-F238E27FC236}">
                <a16:creationId xmlns:a16="http://schemas.microsoft.com/office/drawing/2014/main" id="{9B4A1B9D-0A3A-2F81-8CED-F338B7A6E38C}"/>
              </a:ext>
            </a:extLst>
          </p:cNvPr>
          <p:cNvSpPr>
            <a:spLocks noGrp="1"/>
          </p:cNvSpPr>
          <p:nvPr>
            <p:ph type="pic" sz="quarter" idx="40"/>
          </p:nvPr>
        </p:nvSpPr>
        <p:spPr>
          <a:xfrm>
            <a:off x="8970527" y="3924554"/>
            <a:ext cx="1182832" cy="1088105"/>
          </a:xfrm>
        </p:spPr>
        <p:txBody>
          <a:bodyPr/>
          <a:lstStyle/>
          <a:p>
            <a:endParaRPr lang="en-US"/>
          </a:p>
        </p:txBody>
      </p:sp>
      <p:sp>
        <p:nvSpPr>
          <p:cNvPr id="62" name="row 3 Picture Placeholder 8">
            <a:extLst>
              <a:ext uri="{FF2B5EF4-FFF2-40B4-BE49-F238E27FC236}">
                <a16:creationId xmlns:a16="http://schemas.microsoft.com/office/drawing/2014/main" id="{6DF27D75-B058-220A-4405-64C938FF8FEA}"/>
              </a:ext>
            </a:extLst>
          </p:cNvPr>
          <p:cNvSpPr>
            <a:spLocks noGrp="1"/>
          </p:cNvSpPr>
          <p:nvPr>
            <p:ph type="pic" sz="quarter" idx="41"/>
          </p:nvPr>
        </p:nvSpPr>
        <p:spPr>
          <a:xfrm>
            <a:off x="10357713" y="3924554"/>
            <a:ext cx="1182832" cy="1088105"/>
          </a:xfrm>
        </p:spPr>
        <p:txBody>
          <a:bodyPr/>
          <a:lstStyle/>
          <a:p>
            <a:endParaRPr lang="en-US"/>
          </a:p>
        </p:txBody>
      </p:sp>
      <p:sp>
        <p:nvSpPr>
          <p:cNvPr id="63" name="row 4 Picture Placeholder 1">
            <a:extLst>
              <a:ext uri="{FF2B5EF4-FFF2-40B4-BE49-F238E27FC236}">
                <a16:creationId xmlns:a16="http://schemas.microsoft.com/office/drawing/2014/main" id="{BB6EB70A-D535-38CE-382E-56A416834C42}"/>
              </a:ext>
            </a:extLst>
          </p:cNvPr>
          <p:cNvSpPr>
            <a:spLocks noGrp="1"/>
          </p:cNvSpPr>
          <p:nvPr>
            <p:ph type="pic" sz="quarter" idx="42"/>
          </p:nvPr>
        </p:nvSpPr>
        <p:spPr>
          <a:xfrm>
            <a:off x="652604" y="5196141"/>
            <a:ext cx="1182832" cy="1088105"/>
          </a:xfrm>
        </p:spPr>
        <p:txBody>
          <a:bodyPr/>
          <a:lstStyle/>
          <a:p>
            <a:endParaRPr lang="en-US"/>
          </a:p>
        </p:txBody>
      </p:sp>
      <p:sp>
        <p:nvSpPr>
          <p:cNvPr id="64" name="row 4 Picture Placeholder 2">
            <a:extLst>
              <a:ext uri="{FF2B5EF4-FFF2-40B4-BE49-F238E27FC236}">
                <a16:creationId xmlns:a16="http://schemas.microsoft.com/office/drawing/2014/main" id="{F972114E-1368-BF87-A84F-E158424B35FA}"/>
              </a:ext>
            </a:extLst>
          </p:cNvPr>
          <p:cNvSpPr>
            <a:spLocks noGrp="1"/>
          </p:cNvSpPr>
          <p:nvPr>
            <p:ph type="pic" sz="quarter" idx="43"/>
          </p:nvPr>
        </p:nvSpPr>
        <p:spPr>
          <a:xfrm>
            <a:off x="2034595" y="5196141"/>
            <a:ext cx="1182832" cy="1088105"/>
          </a:xfrm>
        </p:spPr>
        <p:txBody>
          <a:bodyPr/>
          <a:lstStyle/>
          <a:p>
            <a:endParaRPr lang="en-US"/>
          </a:p>
        </p:txBody>
      </p:sp>
      <p:sp>
        <p:nvSpPr>
          <p:cNvPr id="65" name="row 4 Picture Placeholder 3">
            <a:extLst>
              <a:ext uri="{FF2B5EF4-FFF2-40B4-BE49-F238E27FC236}">
                <a16:creationId xmlns:a16="http://schemas.microsoft.com/office/drawing/2014/main" id="{278EFBC8-2747-F4D4-BC80-EDB3F561FDB4}"/>
              </a:ext>
            </a:extLst>
          </p:cNvPr>
          <p:cNvSpPr>
            <a:spLocks noGrp="1"/>
          </p:cNvSpPr>
          <p:nvPr>
            <p:ph type="pic" sz="quarter" idx="44"/>
          </p:nvPr>
        </p:nvSpPr>
        <p:spPr>
          <a:xfrm>
            <a:off x="3421781" y="5196141"/>
            <a:ext cx="1182832" cy="1088105"/>
          </a:xfrm>
        </p:spPr>
        <p:txBody>
          <a:bodyPr/>
          <a:lstStyle/>
          <a:p>
            <a:endParaRPr lang="en-US"/>
          </a:p>
        </p:txBody>
      </p:sp>
      <p:sp>
        <p:nvSpPr>
          <p:cNvPr id="66" name="row 4 Picture Placeholder 4">
            <a:extLst>
              <a:ext uri="{FF2B5EF4-FFF2-40B4-BE49-F238E27FC236}">
                <a16:creationId xmlns:a16="http://schemas.microsoft.com/office/drawing/2014/main" id="{937E185F-2AC1-06ED-C749-94E4BD3D1650}"/>
              </a:ext>
            </a:extLst>
          </p:cNvPr>
          <p:cNvSpPr>
            <a:spLocks noGrp="1"/>
          </p:cNvSpPr>
          <p:nvPr>
            <p:ph type="pic" sz="quarter" idx="45"/>
          </p:nvPr>
        </p:nvSpPr>
        <p:spPr>
          <a:xfrm>
            <a:off x="4814163" y="5196141"/>
            <a:ext cx="1182832" cy="1088105"/>
          </a:xfrm>
        </p:spPr>
        <p:txBody>
          <a:bodyPr/>
          <a:lstStyle/>
          <a:p>
            <a:endParaRPr lang="en-US"/>
          </a:p>
        </p:txBody>
      </p:sp>
      <p:sp>
        <p:nvSpPr>
          <p:cNvPr id="67" name="row 4 Picture Placeholder 5">
            <a:extLst>
              <a:ext uri="{FF2B5EF4-FFF2-40B4-BE49-F238E27FC236}">
                <a16:creationId xmlns:a16="http://schemas.microsoft.com/office/drawing/2014/main" id="{C1D6FD23-AD0E-00F8-F84E-0A75AD27C4FE}"/>
              </a:ext>
            </a:extLst>
          </p:cNvPr>
          <p:cNvSpPr>
            <a:spLocks noGrp="1"/>
          </p:cNvSpPr>
          <p:nvPr>
            <p:ph type="pic" sz="quarter" idx="46"/>
          </p:nvPr>
        </p:nvSpPr>
        <p:spPr>
          <a:xfrm>
            <a:off x="6196154" y="5196141"/>
            <a:ext cx="1182832" cy="1088105"/>
          </a:xfrm>
        </p:spPr>
        <p:txBody>
          <a:bodyPr/>
          <a:lstStyle/>
          <a:p>
            <a:endParaRPr lang="en-US"/>
          </a:p>
        </p:txBody>
      </p:sp>
      <p:sp>
        <p:nvSpPr>
          <p:cNvPr id="68" name="row 4 Picture Placeholder 6">
            <a:extLst>
              <a:ext uri="{FF2B5EF4-FFF2-40B4-BE49-F238E27FC236}">
                <a16:creationId xmlns:a16="http://schemas.microsoft.com/office/drawing/2014/main" id="{98E69D93-6780-2C21-235D-AD050AA6C84E}"/>
              </a:ext>
            </a:extLst>
          </p:cNvPr>
          <p:cNvSpPr>
            <a:spLocks noGrp="1"/>
          </p:cNvSpPr>
          <p:nvPr>
            <p:ph type="pic" sz="quarter" idx="47"/>
          </p:nvPr>
        </p:nvSpPr>
        <p:spPr>
          <a:xfrm>
            <a:off x="7583340" y="5196141"/>
            <a:ext cx="1182832" cy="1088105"/>
          </a:xfrm>
        </p:spPr>
        <p:txBody>
          <a:bodyPr/>
          <a:lstStyle/>
          <a:p>
            <a:endParaRPr lang="en-US"/>
          </a:p>
        </p:txBody>
      </p:sp>
      <p:sp>
        <p:nvSpPr>
          <p:cNvPr id="69" name="row 4 Picture Placeholder 7">
            <a:extLst>
              <a:ext uri="{FF2B5EF4-FFF2-40B4-BE49-F238E27FC236}">
                <a16:creationId xmlns:a16="http://schemas.microsoft.com/office/drawing/2014/main" id="{951CAB42-3A74-8C1A-33D9-B956194E62C9}"/>
              </a:ext>
            </a:extLst>
          </p:cNvPr>
          <p:cNvSpPr>
            <a:spLocks noGrp="1"/>
          </p:cNvSpPr>
          <p:nvPr>
            <p:ph type="pic" sz="quarter" idx="48"/>
          </p:nvPr>
        </p:nvSpPr>
        <p:spPr>
          <a:xfrm>
            <a:off x="8970527" y="5196141"/>
            <a:ext cx="1182832" cy="1088105"/>
          </a:xfrm>
        </p:spPr>
        <p:txBody>
          <a:bodyPr/>
          <a:lstStyle/>
          <a:p>
            <a:endParaRPr lang="en-US"/>
          </a:p>
        </p:txBody>
      </p:sp>
      <p:sp>
        <p:nvSpPr>
          <p:cNvPr id="70" name="row 4 Picture Placeholder 8">
            <a:extLst>
              <a:ext uri="{FF2B5EF4-FFF2-40B4-BE49-F238E27FC236}">
                <a16:creationId xmlns:a16="http://schemas.microsoft.com/office/drawing/2014/main" id="{840EF6F4-48B1-B7EA-5C60-0375F6CADFB9}"/>
              </a:ext>
            </a:extLst>
          </p:cNvPr>
          <p:cNvSpPr>
            <a:spLocks noGrp="1"/>
          </p:cNvSpPr>
          <p:nvPr>
            <p:ph type="pic" sz="quarter" idx="49"/>
          </p:nvPr>
        </p:nvSpPr>
        <p:spPr>
          <a:xfrm>
            <a:off x="10357713" y="5196141"/>
            <a:ext cx="1182832" cy="1088105"/>
          </a:xfrm>
        </p:spPr>
        <p:txBody>
          <a:bodyPr/>
          <a:lstStyle/>
          <a:p>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5/9/25</a:t>
            </a:fld>
            <a:endParaRPr lang="en-US"/>
          </a:p>
        </p:txBody>
      </p:sp>
    </p:spTree>
    <p:extLst>
      <p:ext uri="{BB962C8B-B14F-4D97-AF65-F5344CB8AC3E}">
        <p14:creationId xmlns:p14="http://schemas.microsoft.com/office/powerpoint/2010/main" val="712922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48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8" y="3012926"/>
            <a:ext cx="5334001"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lvl1pPr>
              <a:defRPr>
                <a:solidFill>
                  <a:schemeClr val="bg1"/>
                </a:solidFill>
              </a:defRPr>
            </a:lvl1pPr>
          </a:lstStyle>
          <a:p>
            <a:endParaRPr lang="en-US"/>
          </a:p>
        </p:txBody>
      </p:sp>
      <p:pic>
        <p:nvPicPr>
          <p:cNvPr id="5" name="Picture 4" descr="A red and black number&#10;&#10;Description automatically generated">
            <a:extLst>
              <a:ext uri="{FF2B5EF4-FFF2-40B4-BE49-F238E27FC236}">
                <a16:creationId xmlns:a16="http://schemas.microsoft.com/office/drawing/2014/main" id="{3A473975-5274-ED6D-F50C-3F967FC2B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34803831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07550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 Bottom Graphic">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076A1818-04ED-68DC-92C5-98A4DB6D6F8F}"/>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A6AFD1D8-9BA5-4CA3-A987-D4ACB6D38028}" type="datetime1">
              <a:rPr lang="en-US" smtClean="0"/>
              <a:t>5/9/25</a:t>
            </a:fld>
            <a:endParaRPr lang="en-US"/>
          </a:p>
        </p:txBody>
      </p:sp>
    </p:spTree>
    <p:extLst>
      <p:ext uri="{BB962C8B-B14F-4D97-AF65-F5344CB8AC3E}">
        <p14:creationId xmlns:p14="http://schemas.microsoft.com/office/powerpoint/2010/main" val="224770352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2 Image -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solidFill>
                  <a:schemeClr val="bg1"/>
                </a:solidFill>
              </a:defRPr>
            </a:lvl1p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09"/>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5A861FAB-3FDE-4C87-9308-E91AC57E0401}" type="datetime1">
              <a:rPr lang="en-US" smtClean="0"/>
              <a:t>5/9/25</a:t>
            </a:fld>
            <a:endParaRPr lang="en-US"/>
          </a:p>
        </p:txBody>
      </p:sp>
    </p:spTree>
    <p:extLst>
      <p:ext uri="{BB962C8B-B14F-4D97-AF65-F5344CB8AC3E}">
        <p14:creationId xmlns:p14="http://schemas.microsoft.com/office/powerpoint/2010/main" val="67082064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3 Image -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676656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59436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lvl1pPr>
              <a:defRPr>
                <a:solidFill>
                  <a:schemeClr val="bg1"/>
                </a:solidFill>
              </a:defRPr>
            </a:lvl1p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10"/>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A6C1D8EA-4650-4E5E-943B-91110B552664}" type="datetime1">
              <a:rPr lang="en-US" smtClean="0"/>
              <a:t>5/9/25</a:t>
            </a:fld>
            <a:endParaRPr lang="en-US"/>
          </a:p>
        </p:txBody>
      </p:sp>
    </p:spTree>
    <p:extLst>
      <p:ext uri="{BB962C8B-B14F-4D97-AF65-F5344CB8AC3E}">
        <p14:creationId xmlns:p14="http://schemas.microsoft.com/office/powerpoint/2010/main" val="213528851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D7C0ED63-3C6C-8868-F40A-8C33E74887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59274694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59279149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58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74249171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5/9/25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6361996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026"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404"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399782"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CB82708F-B3F7-E5C0-481F-8B2177EAF190}"/>
              </a:ext>
            </a:extLst>
          </p:cNvPr>
          <p:cNvSpPr>
            <a:spLocks noGrp="1"/>
          </p:cNvSpPr>
          <p:nvPr>
            <p:ph idx="19"/>
          </p:nvPr>
        </p:nvSpPr>
        <p:spPr>
          <a:xfrm>
            <a:off x="9662160"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5/9/25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112826084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5" name="Picture Placeholder 1">
            <a:extLst>
              <a:ext uri="{FF2B5EF4-FFF2-40B4-BE49-F238E27FC236}">
                <a16:creationId xmlns:a16="http://schemas.microsoft.com/office/drawing/2014/main" id="{44B0349E-3471-3051-A5B9-9681553EB991}"/>
              </a:ext>
            </a:extLst>
          </p:cNvPr>
          <p:cNvSpPr>
            <a:spLocks noGrp="1"/>
          </p:cNvSpPr>
          <p:nvPr>
            <p:ph type="pic" sz="quarter" idx="15"/>
          </p:nvPr>
        </p:nvSpPr>
        <p:spPr>
          <a:xfrm>
            <a:off x="609600" y="1335024"/>
            <a:ext cx="4937760" cy="2514600"/>
          </a:xfrm>
        </p:spPr>
        <p:txBody>
          <a:bodyPr/>
          <a:lstStyle>
            <a:lvl1pPr>
              <a:defRPr>
                <a:solidFill>
                  <a:schemeClr val="bg1"/>
                </a:solidFill>
              </a:defRPr>
            </a:lvl1pPr>
          </a:lstStyle>
          <a:p>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3142B398-0C77-E84A-DD6A-3B9AC2D5E34E}"/>
              </a:ext>
            </a:extLst>
          </p:cNvPr>
          <p:cNvSpPr>
            <a:spLocks noGrp="1"/>
          </p:cNvSpPr>
          <p:nvPr>
            <p:ph type="pic" sz="quarter" idx="16"/>
          </p:nvPr>
        </p:nvSpPr>
        <p:spPr>
          <a:xfrm>
            <a:off x="6644640" y="1335024"/>
            <a:ext cx="4937760" cy="2514600"/>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7017518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09600" y="1335024"/>
            <a:ext cx="3255264" cy="2514600"/>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
            <a:extLst>
              <a:ext uri="{FF2B5EF4-FFF2-40B4-BE49-F238E27FC236}">
                <a16:creationId xmlns:a16="http://schemas.microsoft.com/office/drawing/2014/main" id="{1F35FB27-0B90-CA7E-FF2E-695B6A9CA1A7}"/>
              </a:ext>
            </a:extLst>
          </p:cNvPr>
          <p:cNvSpPr>
            <a:spLocks noGrp="1"/>
          </p:cNvSpPr>
          <p:nvPr>
            <p:ph type="pic" sz="quarter" idx="16"/>
          </p:nvPr>
        </p:nvSpPr>
        <p:spPr>
          <a:xfrm>
            <a:off x="4468368" y="1335024"/>
            <a:ext cx="3255264" cy="2514600"/>
          </a:xfrm>
        </p:spPr>
        <p:txBody>
          <a:bodyPr/>
          <a:lstStyle>
            <a:lvl1pPr>
              <a:defRPr>
                <a:solidFill>
                  <a:schemeClr val="bg1"/>
                </a:solidFill>
              </a:defRPr>
            </a:lvl1pPr>
          </a:lstStyle>
          <a:p>
            <a:endParaRPr lang="en-US"/>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27136"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3">
            <a:extLst>
              <a:ext uri="{FF2B5EF4-FFF2-40B4-BE49-F238E27FC236}">
                <a16:creationId xmlns:a16="http://schemas.microsoft.com/office/drawing/2014/main" id="{D7A90959-8D39-E413-9AB9-75B5F74E177A}"/>
              </a:ext>
            </a:extLst>
          </p:cNvPr>
          <p:cNvSpPr>
            <a:spLocks noGrp="1"/>
          </p:cNvSpPr>
          <p:nvPr>
            <p:ph type="pic" sz="quarter" idx="17"/>
          </p:nvPr>
        </p:nvSpPr>
        <p:spPr>
          <a:xfrm>
            <a:off x="8327136" y="1335024"/>
            <a:ext cx="3255264" cy="2514600"/>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240255699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05456"/>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05456"/>
          </a:xfrm>
        </p:spPr>
        <p:txBody>
          <a:bodyPr/>
          <a:lstStyle>
            <a:lvl1pPr>
              <a:defRPr>
                <a:solidFill>
                  <a:schemeClr val="bg1"/>
                </a:solidFill>
              </a:defRPr>
            </a:lvl1p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05456"/>
          </a:xfrm>
        </p:spPr>
        <p:txBody>
          <a:bodyPr/>
          <a:lstStyle>
            <a:lvl1pPr>
              <a:defRPr>
                <a:solidFill>
                  <a:schemeClr val="bg1"/>
                </a:solidFill>
              </a:defRPr>
            </a:lvl1p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05456"/>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5446829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05456"/>
          </a:xfrm>
        </p:spPr>
        <p:txBody>
          <a:bodyPr/>
          <a:lstStyle>
            <a:lvl1pPr>
              <a:defRPr>
                <a:solidFill>
                  <a:schemeClr val="bg1"/>
                </a:solidFill>
              </a:defRPr>
            </a:lvl1pPr>
          </a:lstStyle>
          <a:p>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05456"/>
          </a:xfrm>
        </p:spPr>
        <p:txBody>
          <a:bodyPr/>
          <a:lstStyle>
            <a:lvl1pPr>
              <a:defRPr>
                <a:solidFill>
                  <a:schemeClr val="bg1"/>
                </a:solidFill>
              </a:defRPr>
            </a:lvl1pPr>
          </a:lstStyle>
          <a:p>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05456"/>
          </a:xfrm>
        </p:spPr>
        <p:txBody>
          <a:bodyPr/>
          <a:lstStyle>
            <a:lvl1pPr>
              <a:defRPr>
                <a:solidFill>
                  <a:schemeClr val="bg1"/>
                </a:solidFill>
              </a:defRPr>
            </a:lvl1pPr>
          </a:lstStyle>
          <a:p>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05456"/>
          </a:xfrm>
        </p:spPr>
        <p:txBody>
          <a:bodyPr/>
          <a:lstStyle>
            <a:lvl1pPr>
              <a:defRPr>
                <a:solidFill>
                  <a:schemeClr val="bg1"/>
                </a:solidFill>
              </a:defRPr>
            </a:lvl1pPr>
          </a:lstStyle>
          <a:p>
            <a:endParaRPr lang="en-US"/>
          </a:p>
        </p:txBody>
      </p:sp>
      <p:sp>
        <p:nvSpPr>
          <p:cNvPr id="16" name="Content Placeholder 5">
            <a:extLst>
              <a:ext uri="{FF2B5EF4-FFF2-40B4-BE49-F238E27FC236}">
                <a16:creationId xmlns:a16="http://schemas.microsoft.com/office/drawing/2014/main" id="{4BE2B1C7-C0C6-88D0-FF18-EFB8EA2C6280}"/>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5">
            <a:extLst>
              <a:ext uri="{FF2B5EF4-FFF2-40B4-BE49-F238E27FC236}">
                <a16:creationId xmlns:a16="http://schemas.microsoft.com/office/drawing/2014/main" id="{A81BA51A-079B-3E84-046F-16707EFD3EA1}"/>
              </a:ext>
            </a:extLst>
          </p:cNvPr>
          <p:cNvSpPr>
            <a:spLocks noGrp="1"/>
          </p:cNvSpPr>
          <p:nvPr>
            <p:ph type="pic" sz="quarter" idx="20"/>
          </p:nvPr>
        </p:nvSpPr>
        <p:spPr>
          <a:xfrm>
            <a:off x="9753600" y="1335024"/>
            <a:ext cx="1828800" cy="2505456"/>
          </a:xfrm>
        </p:spPr>
        <p:txBody>
          <a:bodyPr/>
          <a:lstStyle>
            <a:lvl1pPr>
              <a:defRPr>
                <a:solidFill>
                  <a:schemeClr val="bg1"/>
                </a:solidFill>
              </a:defRPr>
            </a:lvl1p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Tree>
    <p:extLst>
      <p:ext uri="{BB962C8B-B14F-4D97-AF65-F5344CB8AC3E}">
        <p14:creationId xmlns:p14="http://schemas.microsoft.com/office/powerpoint/2010/main" val="367948775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23847277-7A32-0B74-3121-513308B5D19B}"/>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B1577F18-2EE9-48A5-C9F6-26D13C7A415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7" name="Slide Number Placeholder 6">
            <a:extLst>
              <a:ext uri="{FF2B5EF4-FFF2-40B4-BE49-F238E27FC236}">
                <a16:creationId xmlns:a16="http://schemas.microsoft.com/office/drawing/2014/main" id="{0C50626B-1616-3551-DB78-E30E2BEA443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2B0DFF53-DA3C-5459-13CB-66ACAB1EF04B}"/>
              </a:ext>
            </a:extLst>
          </p:cNvPr>
          <p:cNvSpPr>
            <a:spLocks noGrp="1"/>
          </p:cNvSpPr>
          <p:nvPr>
            <p:ph type="dt" sz="half" idx="14"/>
          </p:nvPr>
        </p:nvSpPr>
        <p:spPr/>
        <p:txBody>
          <a:bodyPr/>
          <a:lstStyle/>
          <a:p>
            <a:fld id="{F7EF6CD1-9159-44AF-9B3E-C7AC0C13304D}" type="datetime1">
              <a:rPr lang="en-US" smtClean="0"/>
              <a:t>5/9/25</a:t>
            </a:fld>
            <a:endParaRPr lang="en-US"/>
          </a:p>
        </p:txBody>
      </p:sp>
    </p:spTree>
    <p:extLst>
      <p:ext uri="{BB962C8B-B14F-4D97-AF65-F5344CB8AC3E}">
        <p14:creationId xmlns:p14="http://schemas.microsoft.com/office/powerpoint/2010/main" val="1902610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lvl1pPr>
              <a:defRPr>
                <a:solidFill>
                  <a:schemeClr val="bg1"/>
                </a:solidFill>
              </a:defRPr>
            </a:lvl1pPr>
          </a:lstStyle>
          <a:p>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lvl1pPr>
              <a:defRPr>
                <a:solidFill>
                  <a:schemeClr val="bg1"/>
                </a:solidFill>
              </a:defRPr>
            </a:lvl1pPr>
          </a:lstStyle>
          <a:p>
            <a:endParaRPr lang="en-US"/>
          </a:p>
        </p:txBody>
      </p:sp>
      <p:sp>
        <p:nvSpPr>
          <p:cNvPr id="7" name="Footer Placeholder 6">
            <a:extLst>
              <a:ext uri="{FF2B5EF4-FFF2-40B4-BE49-F238E27FC236}">
                <a16:creationId xmlns:a16="http://schemas.microsoft.com/office/drawing/2014/main" id="{74C05D25-57B4-0131-8D02-41BDA22255CF}"/>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11" name="Copyright">
            <a:extLst>
              <a:ext uri="{FF2B5EF4-FFF2-40B4-BE49-F238E27FC236}">
                <a16:creationId xmlns:a16="http://schemas.microsoft.com/office/drawing/2014/main" id="{861CF59B-700A-60A4-D14B-FB9B87B60D93}"/>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9" name="Slide Number Placeholder 8">
            <a:extLst>
              <a:ext uri="{FF2B5EF4-FFF2-40B4-BE49-F238E27FC236}">
                <a16:creationId xmlns:a16="http://schemas.microsoft.com/office/drawing/2014/main" id="{566038FF-7BCA-3951-3D43-F22FDDDCEC68}"/>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93D0F27E-11AC-F723-B425-6B4C9993142C}"/>
              </a:ext>
            </a:extLst>
          </p:cNvPr>
          <p:cNvSpPr>
            <a:spLocks noGrp="1"/>
          </p:cNvSpPr>
          <p:nvPr>
            <p:ph type="dt" sz="half" idx="16"/>
          </p:nvPr>
        </p:nvSpPr>
        <p:spPr/>
        <p:txBody>
          <a:bodyPr/>
          <a:lstStyle/>
          <a:p>
            <a:fld id="{1363D66E-2377-4F68-BD8E-DC3D382E60FF}" type="datetime1">
              <a:rPr lang="en-US" smtClean="0"/>
              <a:t>5/9/25</a:t>
            </a:fld>
            <a:endParaRPr lang="en-US"/>
          </a:p>
        </p:txBody>
      </p:sp>
    </p:spTree>
    <p:extLst>
      <p:ext uri="{BB962C8B-B14F-4D97-AF65-F5344CB8AC3E}">
        <p14:creationId xmlns:p14="http://schemas.microsoft.com/office/powerpoint/2010/main" val="182376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5400" spc="-120" baseline="0"/>
            </a:lvl1pPr>
          </a:lstStyle>
          <a:p>
            <a:r>
              <a:rPr lang="en-US"/>
              <a:t>Click to edit Master title style</a:t>
            </a:r>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9" y="3012926"/>
            <a:ext cx="5334002"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p>
            <a:endParaRPr lang="en-US"/>
          </a:p>
        </p:txBody>
      </p:sp>
      <p:pic>
        <p:nvPicPr>
          <p:cNvPr id="5" name="Picture 4" descr="A red and black number&#10;&#10;Description automatically generated">
            <a:extLst>
              <a:ext uri="{FF2B5EF4-FFF2-40B4-BE49-F238E27FC236}">
                <a16:creationId xmlns:a16="http://schemas.microsoft.com/office/drawing/2014/main" id="{ED10F1C0-9764-B3D2-72FA-D6F1835F56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288954232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lvl1pPr>
              <a:defRPr>
                <a:solidFill>
                  <a:schemeClr val="bg1"/>
                </a:solidFill>
              </a:defRPr>
            </a:lvl1pPr>
          </a:lstStyle>
          <a:p>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lvl1pPr>
              <a:defRPr>
                <a:solidFill>
                  <a:schemeClr val="bg1"/>
                </a:solidFill>
              </a:defRPr>
            </a:lvl1pPr>
          </a:lstStyle>
          <a:p>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lvl1pPr>
              <a:defRPr>
                <a:solidFill>
                  <a:schemeClr val="bg1"/>
                </a:solidFill>
              </a:defRPr>
            </a:lvl1pPr>
          </a:lstStyle>
          <a:p>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5/9/25</a:t>
            </a:fld>
            <a:endParaRPr lang="en-US"/>
          </a:p>
        </p:txBody>
      </p:sp>
    </p:spTree>
    <p:extLst>
      <p:ext uri="{BB962C8B-B14F-4D97-AF65-F5344CB8AC3E}">
        <p14:creationId xmlns:p14="http://schemas.microsoft.com/office/powerpoint/2010/main" val="36440051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lvl1pPr>
              <a:defRPr>
                <a:solidFill>
                  <a:schemeClr val="bg1"/>
                </a:solidFill>
              </a:defRPr>
            </a:lvl1pPr>
          </a:lstStyle>
          <a:p>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lvl1pPr>
              <a:defRPr>
                <a:solidFill>
                  <a:schemeClr val="bg1"/>
                </a:solidFill>
              </a:defRPr>
            </a:lvl1pPr>
          </a:lstStyle>
          <a:p>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lvl1pPr>
              <a:defRPr>
                <a:solidFill>
                  <a:schemeClr val="bg1"/>
                </a:solidFill>
              </a:defRPr>
            </a:lvl1pPr>
          </a:lstStyle>
          <a:p>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lvl1pPr>
              <a:defRPr>
                <a:solidFill>
                  <a:schemeClr val="bg1"/>
                </a:solidFill>
              </a:defRPr>
            </a:lvl1pPr>
          </a:lstStyle>
          <a:p>
            <a:endParaRPr lang="en-US"/>
          </a:p>
        </p:txBody>
      </p:sp>
      <p:sp>
        <p:nvSpPr>
          <p:cNvPr id="15" name="Text Placeholder 5">
            <a:extLst>
              <a:ext uri="{FF2B5EF4-FFF2-40B4-BE49-F238E27FC236}">
                <a16:creationId xmlns:a16="http://schemas.microsoft.com/office/drawing/2014/main" id="{1B1CE22D-7742-2553-0BC5-65F5E18C4787}"/>
              </a:ext>
            </a:extLst>
          </p:cNvPr>
          <p:cNvSpPr>
            <a:spLocks noGrp="1"/>
          </p:cNvSpPr>
          <p:nvPr>
            <p:ph type="body" sz="quarter" idx="21"/>
          </p:nvPr>
        </p:nvSpPr>
        <p:spPr>
          <a:xfrm>
            <a:off x="9753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US"/>
              <a:t>Click to edit Master text styles</a:t>
            </a:r>
          </a:p>
        </p:txBody>
      </p:sp>
      <p:sp>
        <p:nvSpPr>
          <p:cNvPr id="16" name="Picture Placeholder 5">
            <a:extLst>
              <a:ext uri="{FF2B5EF4-FFF2-40B4-BE49-F238E27FC236}">
                <a16:creationId xmlns:a16="http://schemas.microsoft.com/office/drawing/2014/main" id="{04FB2745-7A67-1B1D-6FE0-E5A68CD71D31}"/>
              </a:ext>
            </a:extLst>
          </p:cNvPr>
          <p:cNvSpPr>
            <a:spLocks noGrp="1"/>
          </p:cNvSpPr>
          <p:nvPr>
            <p:ph type="pic" sz="quarter" idx="22"/>
          </p:nvPr>
        </p:nvSpPr>
        <p:spPr>
          <a:xfrm>
            <a:off x="9753600" y="2103120"/>
            <a:ext cx="1828800" cy="4023360"/>
          </a:xfrm>
        </p:spPr>
        <p:txBody>
          <a:bodyPr/>
          <a:lstStyle>
            <a:lvl1pPr>
              <a:defRPr>
                <a:solidFill>
                  <a:schemeClr val="bg1"/>
                </a:solidFill>
              </a:defRPr>
            </a:lvl1pPr>
          </a:lstStyle>
          <a:p>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5/9/25</a:t>
            </a:fld>
            <a:endParaRPr lang="en-US"/>
          </a:p>
        </p:txBody>
      </p:sp>
    </p:spTree>
    <p:extLst>
      <p:ext uri="{BB962C8B-B14F-4D97-AF65-F5344CB8AC3E}">
        <p14:creationId xmlns:p14="http://schemas.microsoft.com/office/powerpoint/2010/main" val="2003090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id Dark - 1x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lvl1pPr>
              <a:defRPr>
                <a:solidFill>
                  <a:schemeClr val="bg1"/>
                </a:solidFill>
              </a:defRPr>
            </a:lvl1pPr>
          </a:lstStyle>
          <a:p>
            <a:endParaRPr lang="en-US"/>
          </a:p>
        </p:txBody>
      </p:sp>
      <p:sp>
        <p:nvSpPr>
          <p:cNvPr id="4" name="Footer Placeholder 3">
            <a:extLst>
              <a:ext uri="{FF2B5EF4-FFF2-40B4-BE49-F238E27FC236}">
                <a16:creationId xmlns:a16="http://schemas.microsoft.com/office/drawing/2014/main" id="{7C48FEA5-D82D-FEBA-BC6B-F712F94ADFC4}"/>
              </a:ext>
            </a:extLst>
          </p:cNvPr>
          <p:cNvSpPr>
            <a:spLocks noGrp="1"/>
          </p:cNvSpPr>
          <p:nvPr>
            <p:ph type="ftr" sz="quarter" idx="12"/>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B0CFD409-FAB4-8D4C-DF26-12899C370E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5" name="Slide Number Placeholder 4">
            <a:extLst>
              <a:ext uri="{FF2B5EF4-FFF2-40B4-BE49-F238E27FC236}">
                <a16:creationId xmlns:a16="http://schemas.microsoft.com/office/drawing/2014/main" id="{B0CFE176-D609-C102-9210-1A0665ED4036}"/>
              </a:ext>
            </a:extLst>
          </p:cNvPr>
          <p:cNvSpPr>
            <a:spLocks noGrp="1"/>
          </p:cNvSpPr>
          <p:nvPr>
            <p:ph type="sldNum" sz="quarter" idx="13"/>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84B8EAAE-6B19-EE89-F051-EA38D1ED6443}"/>
              </a:ext>
            </a:extLst>
          </p:cNvPr>
          <p:cNvSpPr>
            <a:spLocks noGrp="1"/>
          </p:cNvSpPr>
          <p:nvPr>
            <p:ph type="dt" sz="half" idx="11"/>
          </p:nvPr>
        </p:nvSpPr>
        <p:spPr/>
        <p:txBody>
          <a:bodyPr/>
          <a:lstStyle/>
          <a:p>
            <a:fld id="{B279301B-1302-4B33-9C57-FD5EA730D9CA}" type="datetime1">
              <a:rPr lang="en-US" smtClean="0"/>
              <a:t>5/9/25</a:t>
            </a:fld>
            <a:endParaRPr lang="en-US"/>
          </a:p>
        </p:txBody>
      </p:sp>
    </p:spTree>
    <p:extLst>
      <p:ext uri="{BB962C8B-B14F-4D97-AF65-F5344CB8AC3E}">
        <p14:creationId xmlns:p14="http://schemas.microsoft.com/office/powerpoint/2010/main" val="7010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id Dark - 2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lvl1pPr>
              <a:defRPr>
                <a:solidFill>
                  <a:schemeClr val="bg1"/>
                </a:solidFill>
              </a:defRPr>
            </a:lvl1p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lvl1pPr>
              <a:defRPr>
                <a:solidFill>
                  <a:schemeClr val="bg1"/>
                </a:solidFill>
              </a:defRPr>
            </a:lvl1pPr>
          </a:lstStyle>
          <a:p>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lvl1pPr>
              <a:defRPr>
                <a:solidFill>
                  <a:schemeClr val="bg1"/>
                </a:solidFill>
              </a:defRPr>
            </a:lvl1pPr>
          </a:lstStyle>
          <a:p>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B898B94F-08BB-377E-AE6E-61B7A9C9385C}"/>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26C5F03B-42F9-6A59-3CCF-50EFC70FE135}"/>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7" name="Slide Number Placeholder 6">
            <a:extLst>
              <a:ext uri="{FF2B5EF4-FFF2-40B4-BE49-F238E27FC236}">
                <a16:creationId xmlns:a16="http://schemas.microsoft.com/office/drawing/2014/main" id="{FE9E0779-5716-A672-960E-6B3AB7CCC54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87A4B95E-CC09-DA87-F49C-D0FD58732B11}"/>
              </a:ext>
            </a:extLst>
          </p:cNvPr>
          <p:cNvSpPr>
            <a:spLocks noGrp="1"/>
          </p:cNvSpPr>
          <p:nvPr>
            <p:ph type="dt" sz="half" idx="14"/>
          </p:nvPr>
        </p:nvSpPr>
        <p:spPr/>
        <p:txBody>
          <a:bodyPr/>
          <a:lstStyle/>
          <a:p>
            <a:fld id="{9129D3C5-7FDF-4810-8CE7-16EC6383A5D6}" type="datetime1">
              <a:rPr lang="en-US" smtClean="0"/>
              <a:t>5/9/25</a:t>
            </a:fld>
            <a:endParaRPr lang="en-US"/>
          </a:p>
        </p:txBody>
      </p:sp>
    </p:spTree>
    <p:extLst>
      <p:ext uri="{BB962C8B-B14F-4D97-AF65-F5344CB8AC3E}">
        <p14:creationId xmlns:p14="http://schemas.microsoft.com/office/powerpoint/2010/main" val="12009981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id Dark - 3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lvl1pPr>
              <a:defRPr>
                <a:solidFill>
                  <a:schemeClr val="bg1"/>
                </a:solidFill>
              </a:defRPr>
            </a:lvl1pPr>
          </a:lstStyle>
          <a:p>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lvl1pPr>
              <a:defRPr>
                <a:solidFill>
                  <a:schemeClr val="bg1"/>
                </a:solidFill>
              </a:defRPr>
            </a:lvl1pPr>
          </a:lstStyle>
          <a:p>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lvl1pPr>
              <a:defRPr>
                <a:solidFill>
                  <a:schemeClr val="bg1"/>
                </a:solidFill>
              </a:defRPr>
            </a:lvl1pPr>
          </a:lstStyle>
          <a:p>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lvl1pPr>
              <a:defRPr>
                <a:solidFill>
                  <a:schemeClr val="bg1"/>
                </a:solidFill>
              </a:defRPr>
            </a:lvl1pPr>
          </a:lstStyle>
          <a:p>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lvl1pPr>
              <a:defRPr>
                <a:solidFill>
                  <a:schemeClr val="bg1"/>
                </a:solidFill>
              </a:defRPr>
            </a:lvl1pPr>
          </a:lstStyle>
          <a:p>
            <a:endParaRPr lang="en-US"/>
          </a:p>
        </p:txBody>
      </p:sp>
      <p:sp>
        <p:nvSpPr>
          <p:cNvPr id="4" name="Footer Placeholder 3">
            <a:extLst>
              <a:ext uri="{FF2B5EF4-FFF2-40B4-BE49-F238E27FC236}">
                <a16:creationId xmlns:a16="http://schemas.microsoft.com/office/drawing/2014/main" id="{96672CA8-A577-174B-FB2C-9B4EB53A3132}"/>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48D13397-FD3B-0770-09A4-C48DDFDB7A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5" name="Slide Number Placeholder 4">
            <a:extLst>
              <a:ext uri="{FF2B5EF4-FFF2-40B4-BE49-F238E27FC236}">
                <a16:creationId xmlns:a16="http://schemas.microsoft.com/office/drawing/2014/main" id="{F36042B7-6E1D-C52E-AA27-9C2FF0C0DD20}"/>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3F2CB33B-0DFA-0E46-569E-3A30D639B586}"/>
              </a:ext>
            </a:extLst>
          </p:cNvPr>
          <p:cNvSpPr>
            <a:spLocks noGrp="1"/>
          </p:cNvSpPr>
          <p:nvPr>
            <p:ph type="dt" sz="half" idx="16"/>
          </p:nvPr>
        </p:nvSpPr>
        <p:spPr/>
        <p:txBody>
          <a:bodyPr/>
          <a:lstStyle/>
          <a:p>
            <a:fld id="{5B90D5A5-4AEE-444F-B6C9-C3F1538FF45D}" type="datetime1">
              <a:rPr lang="en-US" smtClean="0"/>
              <a:t>5/9/25</a:t>
            </a:fld>
            <a:endParaRPr lang="en-US"/>
          </a:p>
        </p:txBody>
      </p:sp>
    </p:spTree>
    <p:extLst>
      <p:ext uri="{BB962C8B-B14F-4D97-AF65-F5344CB8AC3E}">
        <p14:creationId xmlns:p14="http://schemas.microsoft.com/office/powerpoint/2010/main" val="15440784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id Dark - 8x4">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6" name="Rectangle 5">
            <a:extLst>
              <a:ext uri="{FF2B5EF4-FFF2-40B4-BE49-F238E27FC236}">
                <a16:creationId xmlns:a16="http://schemas.microsoft.com/office/drawing/2014/main" id="{97BAA268-608E-203C-7A51-367C326D1570}"/>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F39E7C4E-A950-5E7D-A0C2-FCEFEEFFD63B}"/>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1A28CC5C-6C7A-E3B3-012C-E9C0432BE08E}"/>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F03573D4-E54C-C99F-F61B-CBC21CA91EED}"/>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B916B734-342F-9A1D-45D0-D102A3F8E11C}"/>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FEAC3299-D9CC-DB39-2D3B-3F38400729B6}"/>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1FB7A0D9-63D4-923F-0B2C-2241DA938B85}"/>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E5BBB5FA-838E-2F55-A783-CE18CFB555D4}"/>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66E21CC9-8607-D4B4-0A69-84E115EA1B4E}"/>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BBA79D0A-A70C-E894-177D-EECF5FA284B5}"/>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3BA566EE-102B-BAE0-3B43-462B12F42154}"/>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02A8B909-1FB7-2ECE-4CE5-D4CB1C6BB0CC}"/>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6047EF83-4A21-DA0F-C923-796582EDAEED}"/>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73B53162-80D6-1DB6-445D-F0BBEB4165AB}"/>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A43A33A-2128-3B66-F13D-BC2C34FC5C9C}"/>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49562438-B088-47C6-D95D-D104D74DC604}"/>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A8C61161-4E67-459F-36FF-24C259411D06}"/>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C875AF7F-E549-C9DD-4BD9-037177E7F735}"/>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A2738BA7-9D68-1ED9-04A0-99A171217587}"/>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9651B5DB-1CA5-4B88-AC22-BE9FD9798353}"/>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37C6676-9FF0-FCE1-4305-AC9BA6E9220A}"/>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FBB257B7-9C16-9561-3AC1-D8314943FC74}"/>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9EECCC7F-B9E9-3B8B-6F0D-FAA1040749DF}"/>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0A1038EB-0E1A-05F1-2DFF-EA052237F7F6}"/>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7AC02E06-B728-D76A-FEAA-446234F0F31F}"/>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78706809-ECBD-19DD-3B50-1DBAD7BADF1F}"/>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ectangle 38">
            <a:extLst>
              <a:ext uri="{FF2B5EF4-FFF2-40B4-BE49-F238E27FC236}">
                <a16:creationId xmlns:a16="http://schemas.microsoft.com/office/drawing/2014/main" id="{946C519C-7E49-E916-FA16-159BABE49412}"/>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0" name="Rectangle 39">
            <a:extLst>
              <a:ext uri="{FF2B5EF4-FFF2-40B4-BE49-F238E27FC236}">
                <a16:creationId xmlns:a16="http://schemas.microsoft.com/office/drawing/2014/main" id="{A1B91923-6A62-AD7F-31E0-673400D0EB1E}"/>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1" name="Rectangle 40">
            <a:extLst>
              <a:ext uri="{FF2B5EF4-FFF2-40B4-BE49-F238E27FC236}">
                <a16:creationId xmlns:a16="http://schemas.microsoft.com/office/drawing/2014/main" id="{5127D94D-DCFC-5DFD-EA77-925FCC34A4D7}"/>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2" name="Rectangle 41">
            <a:extLst>
              <a:ext uri="{FF2B5EF4-FFF2-40B4-BE49-F238E27FC236}">
                <a16:creationId xmlns:a16="http://schemas.microsoft.com/office/drawing/2014/main" id="{7ACF9808-730A-9487-1316-4BBE4EB4937B}"/>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3" name="Rectangle 42">
            <a:extLst>
              <a:ext uri="{FF2B5EF4-FFF2-40B4-BE49-F238E27FC236}">
                <a16:creationId xmlns:a16="http://schemas.microsoft.com/office/drawing/2014/main" id="{5CE5A07D-9FF2-8979-5D57-8C122DB99FB7}"/>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4" name="Rectangle 43">
            <a:extLst>
              <a:ext uri="{FF2B5EF4-FFF2-40B4-BE49-F238E27FC236}">
                <a16:creationId xmlns:a16="http://schemas.microsoft.com/office/drawing/2014/main" id="{15263E6F-C1EE-9BCC-34DD-8FE8B2AE793A}"/>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ow 1 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52604" y="1374235"/>
            <a:ext cx="1182832" cy="1088105"/>
          </a:xfrm>
        </p:spPr>
        <p:txBody>
          <a:bodyPr/>
          <a:lstStyle/>
          <a:p>
            <a:endParaRPr lang="en-US"/>
          </a:p>
        </p:txBody>
      </p:sp>
      <p:sp>
        <p:nvSpPr>
          <p:cNvPr id="46" name="row 1 Picture Placeholder 2">
            <a:extLst>
              <a:ext uri="{FF2B5EF4-FFF2-40B4-BE49-F238E27FC236}">
                <a16:creationId xmlns:a16="http://schemas.microsoft.com/office/drawing/2014/main" id="{D4489A75-D166-8CF2-E0D8-0EDFD46D7A4D}"/>
              </a:ext>
            </a:extLst>
          </p:cNvPr>
          <p:cNvSpPr>
            <a:spLocks noGrp="1"/>
          </p:cNvSpPr>
          <p:nvPr>
            <p:ph type="pic" sz="quarter" idx="16"/>
          </p:nvPr>
        </p:nvSpPr>
        <p:spPr>
          <a:xfrm>
            <a:off x="2034595" y="1374235"/>
            <a:ext cx="1182832" cy="1088105"/>
          </a:xfrm>
        </p:spPr>
        <p:txBody>
          <a:bodyPr/>
          <a:lstStyle/>
          <a:p>
            <a:endParaRPr lang="en-US"/>
          </a:p>
        </p:txBody>
      </p:sp>
      <p:sp>
        <p:nvSpPr>
          <p:cNvPr id="47" name="row 1 Picture Placeholder 3">
            <a:extLst>
              <a:ext uri="{FF2B5EF4-FFF2-40B4-BE49-F238E27FC236}">
                <a16:creationId xmlns:a16="http://schemas.microsoft.com/office/drawing/2014/main" id="{2F08C9C9-CDFB-BCD2-FB33-888CA3CCB053}"/>
              </a:ext>
            </a:extLst>
          </p:cNvPr>
          <p:cNvSpPr>
            <a:spLocks noGrp="1"/>
          </p:cNvSpPr>
          <p:nvPr>
            <p:ph type="pic" sz="quarter" idx="17"/>
          </p:nvPr>
        </p:nvSpPr>
        <p:spPr>
          <a:xfrm>
            <a:off x="3421781" y="1374235"/>
            <a:ext cx="1182832" cy="1088105"/>
          </a:xfrm>
        </p:spPr>
        <p:txBody>
          <a:bodyPr/>
          <a:lstStyle/>
          <a:p>
            <a:endParaRPr lang="en-US"/>
          </a:p>
        </p:txBody>
      </p:sp>
      <p:sp>
        <p:nvSpPr>
          <p:cNvPr id="48" name="row 1 Picture Placeholder 4">
            <a:extLst>
              <a:ext uri="{FF2B5EF4-FFF2-40B4-BE49-F238E27FC236}">
                <a16:creationId xmlns:a16="http://schemas.microsoft.com/office/drawing/2014/main" id="{899B4827-9E43-021A-8937-A58289458431}"/>
              </a:ext>
            </a:extLst>
          </p:cNvPr>
          <p:cNvSpPr>
            <a:spLocks noGrp="1"/>
          </p:cNvSpPr>
          <p:nvPr>
            <p:ph type="pic" sz="quarter" idx="18"/>
          </p:nvPr>
        </p:nvSpPr>
        <p:spPr>
          <a:xfrm>
            <a:off x="4814163" y="1374235"/>
            <a:ext cx="1182832" cy="1088105"/>
          </a:xfrm>
        </p:spPr>
        <p:txBody>
          <a:bodyPr/>
          <a:lstStyle/>
          <a:p>
            <a:endParaRPr lang="en-US"/>
          </a:p>
        </p:txBody>
      </p:sp>
      <p:sp>
        <p:nvSpPr>
          <p:cNvPr id="49" name="row 1 Picture Placeholder 5">
            <a:extLst>
              <a:ext uri="{FF2B5EF4-FFF2-40B4-BE49-F238E27FC236}">
                <a16:creationId xmlns:a16="http://schemas.microsoft.com/office/drawing/2014/main" id="{B06F7986-6ED4-86E5-5E13-935D3BEE8F34}"/>
              </a:ext>
            </a:extLst>
          </p:cNvPr>
          <p:cNvSpPr>
            <a:spLocks noGrp="1"/>
          </p:cNvSpPr>
          <p:nvPr>
            <p:ph type="pic" sz="quarter" idx="19"/>
          </p:nvPr>
        </p:nvSpPr>
        <p:spPr>
          <a:xfrm>
            <a:off x="6196154" y="1374235"/>
            <a:ext cx="1182832" cy="1088105"/>
          </a:xfrm>
        </p:spPr>
        <p:txBody>
          <a:bodyPr/>
          <a:lstStyle/>
          <a:p>
            <a:endParaRPr lang="en-US"/>
          </a:p>
        </p:txBody>
      </p:sp>
      <p:sp>
        <p:nvSpPr>
          <p:cNvPr id="50" name="row 1 Picture Placeholder 6">
            <a:extLst>
              <a:ext uri="{FF2B5EF4-FFF2-40B4-BE49-F238E27FC236}">
                <a16:creationId xmlns:a16="http://schemas.microsoft.com/office/drawing/2014/main" id="{7C94F9B6-35CC-47D7-4715-2D9BDFED9D98}"/>
              </a:ext>
            </a:extLst>
          </p:cNvPr>
          <p:cNvSpPr>
            <a:spLocks noGrp="1"/>
          </p:cNvSpPr>
          <p:nvPr>
            <p:ph type="pic" sz="quarter" idx="20"/>
          </p:nvPr>
        </p:nvSpPr>
        <p:spPr>
          <a:xfrm>
            <a:off x="7583340" y="1374235"/>
            <a:ext cx="1182832" cy="1088105"/>
          </a:xfrm>
        </p:spPr>
        <p:txBody>
          <a:bodyPr/>
          <a:lstStyle/>
          <a:p>
            <a:endParaRPr lang="en-US"/>
          </a:p>
        </p:txBody>
      </p:sp>
      <p:sp>
        <p:nvSpPr>
          <p:cNvPr id="54" name="row 1 Picture Placeholder 7">
            <a:extLst>
              <a:ext uri="{FF2B5EF4-FFF2-40B4-BE49-F238E27FC236}">
                <a16:creationId xmlns:a16="http://schemas.microsoft.com/office/drawing/2014/main" id="{D2A4DA41-8FCC-44A0-0C9D-A7CDFAC9620D}"/>
              </a:ext>
            </a:extLst>
          </p:cNvPr>
          <p:cNvSpPr>
            <a:spLocks noGrp="1"/>
          </p:cNvSpPr>
          <p:nvPr>
            <p:ph type="pic" sz="quarter" idx="24"/>
          </p:nvPr>
        </p:nvSpPr>
        <p:spPr>
          <a:xfrm>
            <a:off x="8970527" y="1374235"/>
            <a:ext cx="1182832" cy="1088105"/>
          </a:xfrm>
        </p:spPr>
        <p:txBody>
          <a:bodyPr/>
          <a:lstStyle/>
          <a:p>
            <a:endParaRPr lang="en-US"/>
          </a:p>
        </p:txBody>
      </p:sp>
      <p:sp>
        <p:nvSpPr>
          <p:cNvPr id="55" name="row 1 Picture Placeholder 8">
            <a:extLst>
              <a:ext uri="{FF2B5EF4-FFF2-40B4-BE49-F238E27FC236}">
                <a16:creationId xmlns:a16="http://schemas.microsoft.com/office/drawing/2014/main" id="{4137539C-29C3-8821-FFE4-1C210898C681}"/>
              </a:ext>
            </a:extLst>
          </p:cNvPr>
          <p:cNvSpPr>
            <a:spLocks noGrp="1"/>
          </p:cNvSpPr>
          <p:nvPr>
            <p:ph type="pic" sz="quarter" idx="25"/>
          </p:nvPr>
        </p:nvSpPr>
        <p:spPr>
          <a:xfrm>
            <a:off x="10357713" y="1374235"/>
            <a:ext cx="1182832" cy="1088105"/>
          </a:xfrm>
        </p:spPr>
        <p:txBody>
          <a:bodyPr/>
          <a:lstStyle/>
          <a:p>
            <a:endParaRPr lang="en-US"/>
          </a:p>
        </p:txBody>
      </p:sp>
      <p:sp>
        <p:nvSpPr>
          <p:cNvPr id="2" name="row 2 Picture Placeholder 1">
            <a:extLst>
              <a:ext uri="{FF2B5EF4-FFF2-40B4-BE49-F238E27FC236}">
                <a16:creationId xmlns:a16="http://schemas.microsoft.com/office/drawing/2014/main" id="{3C1DEC0A-CFBB-A174-7825-D3E127900D3B}"/>
              </a:ext>
            </a:extLst>
          </p:cNvPr>
          <p:cNvSpPr>
            <a:spLocks noGrp="1"/>
          </p:cNvSpPr>
          <p:nvPr>
            <p:ph type="pic" sz="quarter" idx="26"/>
          </p:nvPr>
        </p:nvSpPr>
        <p:spPr>
          <a:xfrm>
            <a:off x="652604" y="2645822"/>
            <a:ext cx="1182832" cy="1088105"/>
          </a:xfrm>
        </p:spPr>
        <p:txBody>
          <a:bodyPr/>
          <a:lstStyle/>
          <a:p>
            <a:endParaRPr lang="en-US"/>
          </a:p>
        </p:txBody>
      </p:sp>
      <p:sp>
        <p:nvSpPr>
          <p:cNvPr id="3" name="row 2 Picture Placeholder 2">
            <a:extLst>
              <a:ext uri="{FF2B5EF4-FFF2-40B4-BE49-F238E27FC236}">
                <a16:creationId xmlns:a16="http://schemas.microsoft.com/office/drawing/2014/main" id="{E7BAB826-4B9F-721B-9415-8435857190BC}"/>
              </a:ext>
            </a:extLst>
          </p:cNvPr>
          <p:cNvSpPr>
            <a:spLocks noGrp="1"/>
          </p:cNvSpPr>
          <p:nvPr>
            <p:ph type="pic" sz="quarter" idx="27"/>
          </p:nvPr>
        </p:nvSpPr>
        <p:spPr>
          <a:xfrm>
            <a:off x="2034595" y="2645822"/>
            <a:ext cx="1182832" cy="1088105"/>
          </a:xfrm>
        </p:spPr>
        <p:txBody>
          <a:bodyPr/>
          <a:lstStyle/>
          <a:p>
            <a:endParaRPr lang="en-US"/>
          </a:p>
        </p:txBody>
      </p:sp>
      <p:sp>
        <p:nvSpPr>
          <p:cNvPr id="5" name="row 2 Picture Placeholder 3">
            <a:extLst>
              <a:ext uri="{FF2B5EF4-FFF2-40B4-BE49-F238E27FC236}">
                <a16:creationId xmlns:a16="http://schemas.microsoft.com/office/drawing/2014/main" id="{FF2B11DB-3A14-D3C9-2C6D-B1CA3D622F92}"/>
              </a:ext>
            </a:extLst>
          </p:cNvPr>
          <p:cNvSpPr>
            <a:spLocks noGrp="1"/>
          </p:cNvSpPr>
          <p:nvPr>
            <p:ph type="pic" sz="quarter" idx="28"/>
          </p:nvPr>
        </p:nvSpPr>
        <p:spPr>
          <a:xfrm>
            <a:off x="3421781" y="2645822"/>
            <a:ext cx="1182832" cy="1088105"/>
          </a:xfrm>
        </p:spPr>
        <p:txBody>
          <a:bodyPr/>
          <a:lstStyle/>
          <a:p>
            <a:endParaRPr lang="en-US"/>
          </a:p>
        </p:txBody>
      </p:sp>
      <p:sp>
        <p:nvSpPr>
          <p:cNvPr id="12" name="row 2 Picture Placeholder 4">
            <a:extLst>
              <a:ext uri="{FF2B5EF4-FFF2-40B4-BE49-F238E27FC236}">
                <a16:creationId xmlns:a16="http://schemas.microsoft.com/office/drawing/2014/main" id="{46336BAC-196F-BEEE-4E28-6A330A25A67B}"/>
              </a:ext>
            </a:extLst>
          </p:cNvPr>
          <p:cNvSpPr>
            <a:spLocks noGrp="1"/>
          </p:cNvSpPr>
          <p:nvPr>
            <p:ph type="pic" sz="quarter" idx="29"/>
          </p:nvPr>
        </p:nvSpPr>
        <p:spPr>
          <a:xfrm>
            <a:off x="4814163" y="2645822"/>
            <a:ext cx="1182832" cy="1088105"/>
          </a:xfrm>
        </p:spPr>
        <p:txBody>
          <a:bodyPr/>
          <a:lstStyle/>
          <a:p>
            <a:endParaRPr lang="en-US"/>
          </a:p>
        </p:txBody>
      </p:sp>
      <p:sp>
        <p:nvSpPr>
          <p:cNvPr id="13" name="row 2 Picture Placeholder 5">
            <a:extLst>
              <a:ext uri="{FF2B5EF4-FFF2-40B4-BE49-F238E27FC236}">
                <a16:creationId xmlns:a16="http://schemas.microsoft.com/office/drawing/2014/main" id="{C2FFB65A-9236-4CE6-2307-E94FE71BB879}"/>
              </a:ext>
            </a:extLst>
          </p:cNvPr>
          <p:cNvSpPr>
            <a:spLocks noGrp="1"/>
          </p:cNvSpPr>
          <p:nvPr>
            <p:ph type="pic" sz="quarter" idx="30"/>
          </p:nvPr>
        </p:nvSpPr>
        <p:spPr>
          <a:xfrm>
            <a:off x="6196154" y="2645822"/>
            <a:ext cx="1182832" cy="1088105"/>
          </a:xfrm>
        </p:spPr>
        <p:txBody>
          <a:bodyPr/>
          <a:lstStyle/>
          <a:p>
            <a:endParaRPr lang="en-US"/>
          </a:p>
        </p:txBody>
      </p:sp>
      <p:sp>
        <p:nvSpPr>
          <p:cNvPr id="45" name="row 2 Picture Placeholder 6">
            <a:extLst>
              <a:ext uri="{FF2B5EF4-FFF2-40B4-BE49-F238E27FC236}">
                <a16:creationId xmlns:a16="http://schemas.microsoft.com/office/drawing/2014/main" id="{4B9A60F2-7615-8938-B4B4-67C1CBF42CF4}"/>
              </a:ext>
            </a:extLst>
          </p:cNvPr>
          <p:cNvSpPr>
            <a:spLocks noGrp="1"/>
          </p:cNvSpPr>
          <p:nvPr>
            <p:ph type="pic" sz="quarter" idx="31"/>
          </p:nvPr>
        </p:nvSpPr>
        <p:spPr>
          <a:xfrm>
            <a:off x="7583340" y="2645822"/>
            <a:ext cx="1182832" cy="1088105"/>
          </a:xfrm>
        </p:spPr>
        <p:txBody>
          <a:bodyPr/>
          <a:lstStyle/>
          <a:p>
            <a:endParaRPr lang="en-US"/>
          </a:p>
        </p:txBody>
      </p:sp>
      <p:sp>
        <p:nvSpPr>
          <p:cNvPr id="77" name="row 2 Picture Placeholder 7">
            <a:extLst>
              <a:ext uri="{FF2B5EF4-FFF2-40B4-BE49-F238E27FC236}">
                <a16:creationId xmlns:a16="http://schemas.microsoft.com/office/drawing/2014/main" id="{3E419932-76A6-541D-128A-A84A5BEEC300}"/>
              </a:ext>
            </a:extLst>
          </p:cNvPr>
          <p:cNvSpPr>
            <a:spLocks noGrp="1"/>
          </p:cNvSpPr>
          <p:nvPr>
            <p:ph type="pic" sz="quarter" idx="32"/>
          </p:nvPr>
        </p:nvSpPr>
        <p:spPr>
          <a:xfrm>
            <a:off x="8970527" y="2645822"/>
            <a:ext cx="1182832" cy="1088105"/>
          </a:xfrm>
        </p:spPr>
        <p:txBody>
          <a:bodyPr/>
          <a:lstStyle/>
          <a:p>
            <a:endParaRPr lang="en-US"/>
          </a:p>
        </p:txBody>
      </p:sp>
      <p:sp>
        <p:nvSpPr>
          <p:cNvPr id="78" name="row 2 Picture Placeholder 8">
            <a:extLst>
              <a:ext uri="{FF2B5EF4-FFF2-40B4-BE49-F238E27FC236}">
                <a16:creationId xmlns:a16="http://schemas.microsoft.com/office/drawing/2014/main" id="{758DFE5A-82A8-803E-2660-E9B48CD58C8A}"/>
              </a:ext>
            </a:extLst>
          </p:cNvPr>
          <p:cNvSpPr>
            <a:spLocks noGrp="1"/>
          </p:cNvSpPr>
          <p:nvPr>
            <p:ph type="pic" sz="quarter" idx="33"/>
          </p:nvPr>
        </p:nvSpPr>
        <p:spPr>
          <a:xfrm>
            <a:off x="10357713" y="2645822"/>
            <a:ext cx="1182832" cy="1088105"/>
          </a:xfrm>
        </p:spPr>
        <p:txBody>
          <a:bodyPr/>
          <a:lstStyle/>
          <a:p>
            <a:endParaRPr lang="en-US"/>
          </a:p>
        </p:txBody>
      </p:sp>
      <p:sp>
        <p:nvSpPr>
          <p:cNvPr id="79" name="row 3 Picture Placeholder 1">
            <a:extLst>
              <a:ext uri="{FF2B5EF4-FFF2-40B4-BE49-F238E27FC236}">
                <a16:creationId xmlns:a16="http://schemas.microsoft.com/office/drawing/2014/main" id="{9E32F521-6FD0-503D-9FF1-BBD7A8CA51E5}"/>
              </a:ext>
            </a:extLst>
          </p:cNvPr>
          <p:cNvSpPr>
            <a:spLocks noGrp="1"/>
          </p:cNvSpPr>
          <p:nvPr>
            <p:ph type="pic" sz="quarter" idx="34"/>
          </p:nvPr>
        </p:nvSpPr>
        <p:spPr>
          <a:xfrm>
            <a:off x="652604" y="3924554"/>
            <a:ext cx="1182832" cy="1088105"/>
          </a:xfrm>
        </p:spPr>
        <p:txBody>
          <a:bodyPr/>
          <a:lstStyle/>
          <a:p>
            <a:endParaRPr lang="en-US"/>
          </a:p>
        </p:txBody>
      </p:sp>
      <p:sp>
        <p:nvSpPr>
          <p:cNvPr id="80" name="row 3 Picture Placeholder 2">
            <a:extLst>
              <a:ext uri="{FF2B5EF4-FFF2-40B4-BE49-F238E27FC236}">
                <a16:creationId xmlns:a16="http://schemas.microsoft.com/office/drawing/2014/main" id="{D836B38E-8809-B0C0-92F7-BD89C610B161}"/>
              </a:ext>
            </a:extLst>
          </p:cNvPr>
          <p:cNvSpPr>
            <a:spLocks noGrp="1"/>
          </p:cNvSpPr>
          <p:nvPr>
            <p:ph type="pic" sz="quarter" idx="35"/>
          </p:nvPr>
        </p:nvSpPr>
        <p:spPr>
          <a:xfrm>
            <a:off x="2034595" y="3924554"/>
            <a:ext cx="1182832" cy="1088105"/>
          </a:xfrm>
        </p:spPr>
        <p:txBody>
          <a:bodyPr/>
          <a:lstStyle/>
          <a:p>
            <a:endParaRPr lang="en-US"/>
          </a:p>
        </p:txBody>
      </p:sp>
      <p:sp>
        <p:nvSpPr>
          <p:cNvPr id="81" name="row 3 Picture Placeholder 3">
            <a:extLst>
              <a:ext uri="{FF2B5EF4-FFF2-40B4-BE49-F238E27FC236}">
                <a16:creationId xmlns:a16="http://schemas.microsoft.com/office/drawing/2014/main" id="{6D54014E-0644-8A1E-AAFF-5E8A476ACC3F}"/>
              </a:ext>
            </a:extLst>
          </p:cNvPr>
          <p:cNvSpPr>
            <a:spLocks noGrp="1"/>
          </p:cNvSpPr>
          <p:nvPr>
            <p:ph type="pic" sz="quarter" idx="36"/>
          </p:nvPr>
        </p:nvSpPr>
        <p:spPr>
          <a:xfrm>
            <a:off x="3421781" y="3924554"/>
            <a:ext cx="1182832" cy="1088105"/>
          </a:xfrm>
        </p:spPr>
        <p:txBody>
          <a:bodyPr/>
          <a:lstStyle/>
          <a:p>
            <a:endParaRPr lang="en-US"/>
          </a:p>
        </p:txBody>
      </p:sp>
      <p:sp>
        <p:nvSpPr>
          <p:cNvPr id="82" name="row 3 Picture Placeholder 4">
            <a:extLst>
              <a:ext uri="{FF2B5EF4-FFF2-40B4-BE49-F238E27FC236}">
                <a16:creationId xmlns:a16="http://schemas.microsoft.com/office/drawing/2014/main" id="{C50DA082-240B-5F1B-A722-C64B3BA9FD4E}"/>
              </a:ext>
            </a:extLst>
          </p:cNvPr>
          <p:cNvSpPr>
            <a:spLocks noGrp="1"/>
          </p:cNvSpPr>
          <p:nvPr>
            <p:ph type="pic" sz="quarter" idx="37"/>
          </p:nvPr>
        </p:nvSpPr>
        <p:spPr>
          <a:xfrm>
            <a:off x="4814163" y="3924554"/>
            <a:ext cx="1182832" cy="1088105"/>
          </a:xfrm>
        </p:spPr>
        <p:txBody>
          <a:bodyPr/>
          <a:lstStyle/>
          <a:p>
            <a:endParaRPr lang="en-US"/>
          </a:p>
        </p:txBody>
      </p:sp>
      <p:sp>
        <p:nvSpPr>
          <p:cNvPr id="83" name="row 3 Picture Placeholder 5">
            <a:extLst>
              <a:ext uri="{FF2B5EF4-FFF2-40B4-BE49-F238E27FC236}">
                <a16:creationId xmlns:a16="http://schemas.microsoft.com/office/drawing/2014/main" id="{7F494D05-1215-155F-73B6-BF770FF811DC}"/>
              </a:ext>
            </a:extLst>
          </p:cNvPr>
          <p:cNvSpPr>
            <a:spLocks noGrp="1"/>
          </p:cNvSpPr>
          <p:nvPr>
            <p:ph type="pic" sz="quarter" idx="38"/>
          </p:nvPr>
        </p:nvSpPr>
        <p:spPr>
          <a:xfrm>
            <a:off x="6196154" y="3924554"/>
            <a:ext cx="1182832" cy="1088105"/>
          </a:xfrm>
        </p:spPr>
        <p:txBody>
          <a:bodyPr/>
          <a:lstStyle/>
          <a:p>
            <a:endParaRPr lang="en-US"/>
          </a:p>
        </p:txBody>
      </p:sp>
      <p:sp>
        <p:nvSpPr>
          <p:cNvPr id="84" name="row 3 Picture Placeholder 6">
            <a:extLst>
              <a:ext uri="{FF2B5EF4-FFF2-40B4-BE49-F238E27FC236}">
                <a16:creationId xmlns:a16="http://schemas.microsoft.com/office/drawing/2014/main" id="{D0EC0EE6-CC94-3C74-DDBA-56893AD1E431}"/>
              </a:ext>
            </a:extLst>
          </p:cNvPr>
          <p:cNvSpPr>
            <a:spLocks noGrp="1"/>
          </p:cNvSpPr>
          <p:nvPr>
            <p:ph type="pic" sz="quarter" idx="39"/>
          </p:nvPr>
        </p:nvSpPr>
        <p:spPr>
          <a:xfrm>
            <a:off x="7583340" y="3924554"/>
            <a:ext cx="1182832" cy="1088105"/>
          </a:xfrm>
        </p:spPr>
        <p:txBody>
          <a:bodyPr/>
          <a:lstStyle/>
          <a:p>
            <a:endParaRPr lang="en-US"/>
          </a:p>
        </p:txBody>
      </p:sp>
      <p:sp>
        <p:nvSpPr>
          <p:cNvPr id="85" name="row 3 Picture Placeholder 7">
            <a:extLst>
              <a:ext uri="{FF2B5EF4-FFF2-40B4-BE49-F238E27FC236}">
                <a16:creationId xmlns:a16="http://schemas.microsoft.com/office/drawing/2014/main" id="{5FBD18F7-9E73-C66B-2846-56D8CEA15AD6}"/>
              </a:ext>
            </a:extLst>
          </p:cNvPr>
          <p:cNvSpPr>
            <a:spLocks noGrp="1"/>
          </p:cNvSpPr>
          <p:nvPr>
            <p:ph type="pic" sz="quarter" idx="40"/>
          </p:nvPr>
        </p:nvSpPr>
        <p:spPr>
          <a:xfrm>
            <a:off x="8970527" y="3924554"/>
            <a:ext cx="1182832" cy="1088105"/>
          </a:xfrm>
        </p:spPr>
        <p:txBody>
          <a:bodyPr/>
          <a:lstStyle/>
          <a:p>
            <a:endParaRPr lang="en-US"/>
          </a:p>
        </p:txBody>
      </p:sp>
      <p:sp>
        <p:nvSpPr>
          <p:cNvPr id="86" name="row 3 Picture Placeholder 8">
            <a:extLst>
              <a:ext uri="{FF2B5EF4-FFF2-40B4-BE49-F238E27FC236}">
                <a16:creationId xmlns:a16="http://schemas.microsoft.com/office/drawing/2014/main" id="{7B5CFE7D-04C3-F349-69EC-8D436A9E9208}"/>
              </a:ext>
            </a:extLst>
          </p:cNvPr>
          <p:cNvSpPr>
            <a:spLocks noGrp="1"/>
          </p:cNvSpPr>
          <p:nvPr>
            <p:ph type="pic" sz="quarter" idx="41"/>
          </p:nvPr>
        </p:nvSpPr>
        <p:spPr>
          <a:xfrm>
            <a:off x="10357713" y="3924554"/>
            <a:ext cx="1182832" cy="1088105"/>
          </a:xfrm>
        </p:spPr>
        <p:txBody>
          <a:bodyPr/>
          <a:lstStyle/>
          <a:p>
            <a:endParaRPr lang="en-US"/>
          </a:p>
        </p:txBody>
      </p:sp>
      <p:sp>
        <p:nvSpPr>
          <p:cNvPr id="87" name="row 4 Picture Placeholder 1">
            <a:extLst>
              <a:ext uri="{FF2B5EF4-FFF2-40B4-BE49-F238E27FC236}">
                <a16:creationId xmlns:a16="http://schemas.microsoft.com/office/drawing/2014/main" id="{24399C3F-6491-6E43-B837-BD446D088A0A}"/>
              </a:ext>
            </a:extLst>
          </p:cNvPr>
          <p:cNvSpPr>
            <a:spLocks noGrp="1"/>
          </p:cNvSpPr>
          <p:nvPr>
            <p:ph type="pic" sz="quarter" idx="42"/>
          </p:nvPr>
        </p:nvSpPr>
        <p:spPr>
          <a:xfrm>
            <a:off x="652604" y="5196141"/>
            <a:ext cx="1182832" cy="1088105"/>
          </a:xfrm>
        </p:spPr>
        <p:txBody>
          <a:bodyPr/>
          <a:lstStyle/>
          <a:p>
            <a:endParaRPr lang="en-US"/>
          </a:p>
        </p:txBody>
      </p:sp>
      <p:sp>
        <p:nvSpPr>
          <p:cNvPr id="88" name="row 4 Picture Placeholder 2">
            <a:extLst>
              <a:ext uri="{FF2B5EF4-FFF2-40B4-BE49-F238E27FC236}">
                <a16:creationId xmlns:a16="http://schemas.microsoft.com/office/drawing/2014/main" id="{2036CAF2-E770-6062-EF33-0DD11CD01CEA}"/>
              </a:ext>
            </a:extLst>
          </p:cNvPr>
          <p:cNvSpPr>
            <a:spLocks noGrp="1"/>
          </p:cNvSpPr>
          <p:nvPr>
            <p:ph type="pic" sz="quarter" idx="43"/>
          </p:nvPr>
        </p:nvSpPr>
        <p:spPr>
          <a:xfrm>
            <a:off x="2034595" y="5196141"/>
            <a:ext cx="1182832" cy="1088105"/>
          </a:xfrm>
        </p:spPr>
        <p:txBody>
          <a:bodyPr/>
          <a:lstStyle/>
          <a:p>
            <a:endParaRPr lang="en-US"/>
          </a:p>
        </p:txBody>
      </p:sp>
      <p:sp>
        <p:nvSpPr>
          <p:cNvPr id="89" name="row 4 Picture Placeholder 3">
            <a:extLst>
              <a:ext uri="{FF2B5EF4-FFF2-40B4-BE49-F238E27FC236}">
                <a16:creationId xmlns:a16="http://schemas.microsoft.com/office/drawing/2014/main" id="{30F775ED-4D01-9DC2-7605-D281FB771C25}"/>
              </a:ext>
            </a:extLst>
          </p:cNvPr>
          <p:cNvSpPr>
            <a:spLocks noGrp="1"/>
          </p:cNvSpPr>
          <p:nvPr>
            <p:ph type="pic" sz="quarter" idx="44"/>
          </p:nvPr>
        </p:nvSpPr>
        <p:spPr>
          <a:xfrm>
            <a:off x="3421781" y="5196141"/>
            <a:ext cx="1182832" cy="1088105"/>
          </a:xfrm>
        </p:spPr>
        <p:txBody>
          <a:bodyPr/>
          <a:lstStyle/>
          <a:p>
            <a:endParaRPr lang="en-US"/>
          </a:p>
        </p:txBody>
      </p:sp>
      <p:sp>
        <p:nvSpPr>
          <p:cNvPr id="90" name="row 4 Picture Placeholder 4">
            <a:extLst>
              <a:ext uri="{FF2B5EF4-FFF2-40B4-BE49-F238E27FC236}">
                <a16:creationId xmlns:a16="http://schemas.microsoft.com/office/drawing/2014/main" id="{DEE28737-AC75-102C-4BA8-96E6F4330BBC}"/>
              </a:ext>
            </a:extLst>
          </p:cNvPr>
          <p:cNvSpPr>
            <a:spLocks noGrp="1"/>
          </p:cNvSpPr>
          <p:nvPr>
            <p:ph type="pic" sz="quarter" idx="45"/>
          </p:nvPr>
        </p:nvSpPr>
        <p:spPr>
          <a:xfrm>
            <a:off x="4814163" y="5196141"/>
            <a:ext cx="1182832" cy="1088105"/>
          </a:xfrm>
        </p:spPr>
        <p:txBody>
          <a:bodyPr/>
          <a:lstStyle/>
          <a:p>
            <a:endParaRPr lang="en-US"/>
          </a:p>
        </p:txBody>
      </p:sp>
      <p:sp>
        <p:nvSpPr>
          <p:cNvPr id="91" name="row 4 Picture Placeholder 5">
            <a:extLst>
              <a:ext uri="{FF2B5EF4-FFF2-40B4-BE49-F238E27FC236}">
                <a16:creationId xmlns:a16="http://schemas.microsoft.com/office/drawing/2014/main" id="{E6E43258-86B0-95D8-6166-424B9F61DE56}"/>
              </a:ext>
            </a:extLst>
          </p:cNvPr>
          <p:cNvSpPr>
            <a:spLocks noGrp="1"/>
          </p:cNvSpPr>
          <p:nvPr>
            <p:ph type="pic" sz="quarter" idx="46"/>
          </p:nvPr>
        </p:nvSpPr>
        <p:spPr>
          <a:xfrm>
            <a:off x="6196154" y="5196141"/>
            <a:ext cx="1182832" cy="1088105"/>
          </a:xfrm>
        </p:spPr>
        <p:txBody>
          <a:bodyPr/>
          <a:lstStyle/>
          <a:p>
            <a:endParaRPr lang="en-US"/>
          </a:p>
        </p:txBody>
      </p:sp>
      <p:sp>
        <p:nvSpPr>
          <p:cNvPr id="92" name="row 4 Picture Placeholder 6">
            <a:extLst>
              <a:ext uri="{FF2B5EF4-FFF2-40B4-BE49-F238E27FC236}">
                <a16:creationId xmlns:a16="http://schemas.microsoft.com/office/drawing/2014/main" id="{0D08A575-C065-4FC0-28D7-6580F3156F6D}"/>
              </a:ext>
            </a:extLst>
          </p:cNvPr>
          <p:cNvSpPr>
            <a:spLocks noGrp="1"/>
          </p:cNvSpPr>
          <p:nvPr>
            <p:ph type="pic" sz="quarter" idx="47"/>
          </p:nvPr>
        </p:nvSpPr>
        <p:spPr>
          <a:xfrm>
            <a:off x="7583340" y="5196141"/>
            <a:ext cx="1182832" cy="1088105"/>
          </a:xfrm>
        </p:spPr>
        <p:txBody>
          <a:bodyPr/>
          <a:lstStyle/>
          <a:p>
            <a:endParaRPr lang="en-US"/>
          </a:p>
        </p:txBody>
      </p:sp>
      <p:sp>
        <p:nvSpPr>
          <p:cNvPr id="93" name="row 4 Picture Placeholder 7">
            <a:extLst>
              <a:ext uri="{FF2B5EF4-FFF2-40B4-BE49-F238E27FC236}">
                <a16:creationId xmlns:a16="http://schemas.microsoft.com/office/drawing/2014/main" id="{8C33A8F6-6489-D7B0-777C-E283A9697E40}"/>
              </a:ext>
            </a:extLst>
          </p:cNvPr>
          <p:cNvSpPr>
            <a:spLocks noGrp="1"/>
          </p:cNvSpPr>
          <p:nvPr>
            <p:ph type="pic" sz="quarter" idx="48"/>
          </p:nvPr>
        </p:nvSpPr>
        <p:spPr>
          <a:xfrm>
            <a:off x="8970527" y="5196141"/>
            <a:ext cx="1182832" cy="1088105"/>
          </a:xfrm>
        </p:spPr>
        <p:txBody>
          <a:bodyPr/>
          <a:lstStyle/>
          <a:p>
            <a:endParaRPr lang="en-US"/>
          </a:p>
        </p:txBody>
      </p:sp>
      <p:sp>
        <p:nvSpPr>
          <p:cNvPr id="94" name="row 4 Picture Placeholder 8">
            <a:extLst>
              <a:ext uri="{FF2B5EF4-FFF2-40B4-BE49-F238E27FC236}">
                <a16:creationId xmlns:a16="http://schemas.microsoft.com/office/drawing/2014/main" id="{9DDE374E-5A99-C8F8-8E5C-A7201FBD4B97}"/>
              </a:ext>
            </a:extLst>
          </p:cNvPr>
          <p:cNvSpPr>
            <a:spLocks noGrp="1"/>
          </p:cNvSpPr>
          <p:nvPr>
            <p:ph type="pic" sz="quarter" idx="49"/>
          </p:nvPr>
        </p:nvSpPr>
        <p:spPr>
          <a:xfrm>
            <a:off x="10357713" y="5196141"/>
            <a:ext cx="1182832" cy="1088105"/>
          </a:xfrm>
        </p:spPr>
        <p:txBody>
          <a:bodyPr/>
          <a:lstStyle/>
          <a:p>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5/9/25</a:t>
            </a:fld>
            <a:endParaRPr lang="en-US"/>
          </a:p>
        </p:txBody>
      </p:sp>
    </p:spTree>
    <p:extLst>
      <p:ext uri="{BB962C8B-B14F-4D97-AF65-F5344CB8AC3E}">
        <p14:creationId xmlns:p14="http://schemas.microsoft.com/office/powerpoint/2010/main" val="5237132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Image with Thr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92CD-4DAB-B5A4-4603-43CD97AC6925}"/>
              </a:ext>
            </a:extLst>
          </p:cNvPr>
          <p:cNvSpPr>
            <a:spLocks noGrp="1"/>
          </p:cNvSpPr>
          <p:nvPr>
            <p:ph type="title"/>
          </p:nvPr>
        </p:nvSpPr>
        <p:spPr>
          <a:xfrm>
            <a:off x="609600" y="-1371600"/>
            <a:ext cx="10972800" cy="946389"/>
          </a:xfrm>
        </p:spPr>
        <p:txBody>
          <a:bodyPr/>
          <a:lstStyle/>
          <a:p>
            <a:r>
              <a:rPr lang="en-US"/>
              <a:t>Click to edit Master title style</a:t>
            </a:r>
          </a:p>
        </p:txBody>
      </p:sp>
      <p:sp>
        <p:nvSpPr>
          <p:cNvPr id="6" name="Thread">
            <a:extLst>
              <a:ext uri="{FF2B5EF4-FFF2-40B4-BE49-F238E27FC236}">
                <a16:creationId xmlns:a16="http://schemas.microsoft.com/office/drawing/2014/main" id="{58DD8459-7A64-A5A2-A463-AE3780C871C4}"/>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128016" y="0"/>
            <a:ext cx="12063984" cy="6858000"/>
          </a:xfrm>
        </p:spPr>
        <p:txBody>
          <a:bodyPr/>
          <a:lstStyle/>
          <a:p>
            <a:endParaRPr lang="en-US"/>
          </a:p>
        </p:txBody>
      </p:sp>
    </p:spTree>
    <p:extLst>
      <p:ext uri="{BB962C8B-B14F-4D97-AF65-F5344CB8AC3E}">
        <p14:creationId xmlns:p14="http://schemas.microsoft.com/office/powerpoint/2010/main" val="32989985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B8B6-68CD-E5CB-1299-D2EC1E1330D3}"/>
              </a:ext>
            </a:extLst>
          </p:cNvPr>
          <p:cNvSpPr>
            <a:spLocks noGrp="1"/>
          </p:cNvSpPr>
          <p:nvPr>
            <p:ph type="title"/>
          </p:nvPr>
        </p:nvSpPr>
        <p:spPr>
          <a:xfrm>
            <a:off x="609600" y="-1371600"/>
            <a:ext cx="10972800" cy="946389"/>
          </a:xfrm>
        </p:spPr>
        <p:txBody>
          <a:bodyPr/>
          <a:lstStyle/>
          <a:p>
            <a:r>
              <a:rPr lang="en-US"/>
              <a:t>Click to edit Master title style</a:t>
            </a:r>
          </a:p>
        </p:txBody>
      </p:sp>
    </p:spTree>
    <p:extLst>
      <p:ext uri="{BB962C8B-B14F-4D97-AF65-F5344CB8AC3E}">
        <p14:creationId xmlns:p14="http://schemas.microsoft.com/office/powerpoint/2010/main" val="1050964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k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9EFD-0837-876E-D532-FF1DCD5DA67A}"/>
              </a:ext>
            </a:extLst>
          </p:cNvPr>
          <p:cNvSpPr>
            <a:spLocks noGrp="1"/>
          </p:cNvSpPr>
          <p:nvPr>
            <p:ph type="title"/>
          </p:nvPr>
        </p:nvSpPr>
        <p:spPr>
          <a:xfrm>
            <a:off x="609600" y="-1371600"/>
            <a:ext cx="10972800" cy="946389"/>
          </a:xfrm>
        </p:spPr>
        <p:txBody>
          <a:bodyPr/>
          <a:lstStyle/>
          <a:p>
            <a:r>
              <a:rPr lang="en-US"/>
              <a:t>Click to edit Master title style</a:t>
            </a:r>
          </a:p>
        </p:txBody>
      </p:sp>
    </p:spTree>
    <p:extLst>
      <p:ext uri="{BB962C8B-B14F-4D97-AF65-F5344CB8AC3E}">
        <p14:creationId xmlns:p14="http://schemas.microsoft.com/office/powerpoint/2010/main" val="3592038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y end slide">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0452-9AFC-7317-960A-0CE6F680E61D}"/>
              </a:ext>
            </a:extLst>
          </p:cNvPr>
          <p:cNvSpPr>
            <a:spLocks noGrp="1"/>
          </p:cNvSpPr>
          <p:nvPr>
            <p:ph type="title"/>
          </p:nvPr>
        </p:nvSpPr>
        <p:spPr>
          <a:xfrm>
            <a:off x="609600" y="-1371600"/>
            <a:ext cx="10972800" cy="946389"/>
          </a:xfrm>
        </p:spPr>
        <p:txBody>
          <a:bodyPr/>
          <a:lstStyle/>
          <a:p>
            <a:r>
              <a:rPr lang="en-US"/>
              <a:t>Click to edit Master title style</a:t>
            </a:r>
          </a:p>
        </p:txBody>
      </p:sp>
      <p:pic>
        <p:nvPicPr>
          <p:cNvPr id="7" name="Picture 6" descr="A white letter o on a black background&#10;&#10;Description automatically generated">
            <a:extLst>
              <a:ext uri="{FF2B5EF4-FFF2-40B4-BE49-F238E27FC236}">
                <a16:creationId xmlns:a16="http://schemas.microsoft.com/office/drawing/2014/main" id="{E9BC6135-7D8D-B5DA-3E89-19048614E6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3642" y="2991905"/>
            <a:ext cx="3621024" cy="875081"/>
          </a:xfrm>
          <a:prstGeom prst="rect">
            <a:avLst/>
          </a:prstGeom>
        </p:spPr>
      </p:pic>
    </p:spTree>
    <p:extLst>
      <p:ext uri="{BB962C8B-B14F-4D97-AF65-F5344CB8AC3E}">
        <p14:creationId xmlns:p14="http://schemas.microsoft.com/office/powerpoint/2010/main" val="420565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12090813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8505347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US"/>
              <a:t>Click to edit Master title style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3279682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Title 1"/>
          <p:cNvSpPr>
            <a:spLocks noGrp="1"/>
          </p:cNvSpPr>
          <p:nvPr>
            <p:ph type="ctrTitle"/>
          </p:nvPr>
        </p:nvSpPr>
        <p:spPr>
          <a:xfrm>
            <a:off x="612648" y="265176"/>
            <a:ext cx="10972800" cy="950976"/>
          </a:xfrm>
        </p:spPr>
        <p:txBody>
          <a:bodyPr wrap="square" lIns="0" tIns="0" rIns="0" bIns="0" anchor="ctr" anchorCtr="0">
            <a:noAutofit/>
          </a:bodyPr>
          <a:lstStyle>
            <a:lvl1pPr>
              <a:defRPr lang="en-US" sz="3200" kern="1200" spc="-100" baseline="0" dirty="0">
                <a:solidFill>
                  <a:schemeClr val="tx1"/>
                </a:solidFill>
                <a:latin typeface="+mj-lt"/>
                <a:ea typeface="+mj-ea"/>
                <a:cs typeface="+mj-cs"/>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609600" y="1576873"/>
            <a:ext cx="10972800" cy="4504354"/>
          </a:xfrm>
        </p:spPr>
        <p:txBody>
          <a:bodyPr lIns="0" tIns="0" rIns="0" bIns="0"/>
          <a:lstStyle>
            <a:lvl1pPr>
              <a:defRPr>
                <a:latin typeface="+mn-lt"/>
              </a:defRPr>
            </a:lvl1pPr>
          </a:lstStyle>
          <a:p>
            <a:endParaRPr lang="en-US"/>
          </a:p>
        </p:txBody>
      </p:sp>
      <p:sp>
        <p:nvSpPr>
          <p:cNvPr id="4" name="Footer Placeholder 3">
            <a:extLst>
              <a:ext uri="{FF2B5EF4-FFF2-40B4-BE49-F238E27FC236}">
                <a16:creationId xmlns:a16="http://schemas.microsoft.com/office/drawing/2014/main" id="{731D6601-D56B-2A71-FB4D-43D7BD60483A}"/>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8DAE4452-EFBC-927D-A192-3B5CAD318E1B}"/>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2" name="Date Placeholder 1">
            <a:extLst>
              <a:ext uri="{FF2B5EF4-FFF2-40B4-BE49-F238E27FC236}">
                <a16:creationId xmlns:a16="http://schemas.microsoft.com/office/drawing/2014/main" id="{1B7E59D4-EB98-505F-A399-102776DA747E}"/>
              </a:ext>
            </a:extLst>
          </p:cNvPr>
          <p:cNvSpPr>
            <a:spLocks noGrp="1"/>
          </p:cNvSpPr>
          <p:nvPr>
            <p:ph type="dt" sz="half" idx="11"/>
          </p:nvPr>
        </p:nvSpPr>
        <p:spPr/>
        <p:txBody>
          <a:bodyPr/>
          <a:lstStyle/>
          <a:p>
            <a:fld id="{30169271-AB45-4F94-B977-1C39D03C236C}" type="datetime1">
              <a:rPr lang="en-US" smtClean="0"/>
              <a:t>5/9/25</a:t>
            </a:fld>
            <a:endParaRPr lang="en-US"/>
          </a:p>
        </p:txBody>
      </p:sp>
    </p:spTree>
    <p:extLst>
      <p:ext uri="{BB962C8B-B14F-4D97-AF65-F5344CB8AC3E}">
        <p14:creationId xmlns:p14="http://schemas.microsoft.com/office/powerpoint/2010/main" val="3517381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Light Ai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8C42940D-A5FF-4CEC-B24D-658D92D6E1F7}" type="datetime1">
              <a:rPr lang="en-US" smtClean="0"/>
              <a:t>5/9/25</a:t>
            </a:fld>
            <a:endParaRPr lang="en-US"/>
          </a:p>
        </p:txBody>
      </p:sp>
    </p:spTree>
    <p:extLst>
      <p:ext uri="{BB962C8B-B14F-4D97-AF65-F5344CB8AC3E}">
        <p14:creationId xmlns:p14="http://schemas.microsoft.com/office/powerpoint/2010/main" val="354098174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Dark Airy">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C5061511-419D-2059-0E83-6196212F928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2025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67C3B4F7-71D5-4F1C-A9CA-5E3A40F979B7}" type="datetime1">
              <a:rPr lang="en-US" smtClean="0"/>
              <a:t>5/9/25</a:t>
            </a:fld>
            <a:endParaRPr lang="en-US"/>
          </a:p>
        </p:txBody>
      </p:sp>
    </p:spTree>
    <p:extLst>
      <p:ext uri="{BB962C8B-B14F-4D97-AF65-F5344CB8AC3E}">
        <p14:creationId xmlns:p14="http://schemas.microsoft.com/office/powerpoint/2010/main" val="322880368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 Bottom Graph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93ECCD13-D1E9-473F-B841-18617FCF55E9}" type="datetime1">
              <a:rPr lang="en-US" smtClean="0"/>
              <a:t>5/9/25</a:t>
            </a:fld>
            <a:endParaRPr lang="en-US"/>
          </a:p>
        </p:txBody>
      </p:sp>
    </p:spTree>
    <p:extLst>
      <p:ext uri="{BB962C8B-B14F-4D97-AF65-F5344CB8AC3E}">
        <p14:creationId xmlns:p14="http://schemas.microsoft.com/office/powerpoint/2010/main" val="88277790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2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noAutofit/>
          </a:bodyPr>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lvl1pPr>
          </a:lstStyle>
          <a:p>
            <a:endParaRPr lang="en-US"/>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8705"/>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noAutofit/>
          </a:bodyPr>
          <a:lstStyle/>
          <a:p>
            <a:pPr algn="r"/>
            <a:fld id="{DEC9D0C1-7FBA-40E3-98AB-77B8E8CCE3DF}" type="slidenum">
              <a:rPr lang="en-US" smtClean="0"/>
              <a:pPr algn="r"/>
              <a:t>‹#›</a:t>
            </a:fld>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03D17E50-0ADF-43FB-8C34-0001133F6E68}" type="datetime1">
              <a:rPr lang="en-US" smtClean="0"/>
              <a:t>5/9/25</a:t>
            </a:fld>
            <a:endParaRPr lang="en-US"/>
          </a:p>
        </p:txBody>
      </p:sp>
    </p:spTree>
    <p:extLst>
      <p:ext uri="{BB962C8B-B14F-4D97-AF65-F5344CB8AC3E}">
        <p14:creationId xmlns:p14="http://schemas.microsoft.com/office/powerpoint/2010/main" val="2699021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3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1" y="264085"/>
            <a:ext cx="6766560" cy="946389"/>
          </a:xfrm>
        </p:spPr>
        <p:txBody>
          <a:bodyPr lIns="0" rIns="0"/>
          <a:lstStyle/>
          <a:p>
            <a:r>
              <a:rPr lang="en-US"/>
              <a:t>Click to edit Master title style</a:t>
            </a:r>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1" y="1334324"/>
            <a:ext cx="59436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p>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191919"/>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6"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503997"/>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61FE3EA7-D92D-4A30-9EBB-F43D697D029C}" type="datetime1">
              <a:rPr lang="en-US" smtClean="0"/>
              <a:t>5/9/25</a:t>
            </a:fld>
            <a:endParaRPr lang="en-US"/>
          </a:p>
        </p:txBody>
      </p:sp>
    </p:spTree>
    <p:extLst>
      <p:ext uri="{BB962C8B-B14F-4D97-AF65-F5344CB8AC3E}">
        <p14:creationId xmlns:p14="http://schemas.microsoft.com/office/powerpoint/2010/main" val="17368749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5/9/25</a:t>
            </a:fld>
            <a:endParaRPr lang="en-US"/>
          </a:p>
        </p:txBody>
      </p:sp>
    </p:spTree>
    <p:extLst>
      <p:ext uri="{BB962C8B-B14F-4D97-AF65-F5344CB8AC3E}">
        <p14:creationId xmlns:p14="http://schemas.microsoft.com/office/powerpoint/2010/main" val="40606062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557CE-52E6-1FB8-260F-4B9972B7C98C}"/>
              </a:ext>
            </a:extLst>
          </p:cNvPr>
          <p:cNvSpPr>
            <a:spLocks noGrp="1"/>
          </p:cNvSpPr>
          <p:nvPr>
            <p:ph type="title"/>
          </p:nvPr>
        </p:nvSpPr>
        <p:spPr>
          <a:xfrm>
            <a:off x="609600" y="264085"/>
            <a:ext cx="10972800" cy="946389"/>
          </a:xfrm>
          <a:prstGeom prst="rect">
            <a:avLst/>
          </a:prstGeom>
        </p:spPr>
        <p:txBody>
          <a:bodyPr vert="horz" lIns="0" tIns="45720" rIns="0" bIns="45720" rtlCol="0" anchor="ctr"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207D5854-D623-623A-F51E-6C503DDDB9F4}"/>
              </a:ext>
            </a:extLst>
          </p:cNvPr>
          <p:cNvSpPr>
            <a:spLocks noGrp="1"/>
          </p:cNvSpPr>
          <p:nvPr>
            <p:ph type="body" idx="1"/>
          </p:nvPr>
        </p:nvSpPr>
        <p:spPr>
          <a:xfrm>
            <a:off x="609600" y="1334324"/>
            <a:ext cx="10972800" cy="4990276"/>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F744D4F-1B98-83B7-DAEA-EBD830B4D85D}"/>
              </a:ext>
            </a:extLst>
          </p:cNvPr>
          <p:cNvSpPr>
            <a:spLocks noGrp="1"/>
          </p:cNvSpPr>
          <p:nvPr>
            <p:ph type="ftr" sz="quarter" idx="3"/>
          </p:nvPr>
        </p:nvSpPr>
        <p:spPr>
          <a:xfrm>
            <a:off x="1645920" y="6583680"/>
            <a:ext cx="7844778" cy="91440"/>
          </a:xfrm>
          <a:prstGeom prst="rect">
            <a:avLst/>
          </a:prstGeom>
        </p:spPr>
        <p:txBody>
          <a:bodyPr vert="horz" wrap="none" lIns="0" tIns="0" rIns="0" bIns="0" rtlCol="0" anchor="t" anchorCtr="0"/>
          <a:lstStyle>
            <a:lvl1pPr algn="l">
              <a:defRPr sz="600">
                <a:solidFill>
                  <a:srgbClr val="191919"/>
                </a:solidFill>
              </a:defRPr>
            </a:lvl1pPr>
          </a:lstStyle>
          <a:p>
            <a:endParaRPr lang="en-US"/>
          </a:p>
        </p:txBody>
      </p:sp>
      <p:sp>
        <p:nvSpPr>
          <p:cNvPr id="25" name="Copyright">
            <a:extLst>
              <a:ext uri="{FF2B5EF4-FFF2-40B4-BE49-F238E27FC236}">
                <a16:creationId xmlns:a16="http://schemas.microsoft.com/office/drawing/2014/main" id="{F00605C0-ED67-6D23-4441-6A67F9B2E445}"/>
              </a:ext>
            </a:extLst>
          </p:cNvPr>
          <p:cNvSpPr txBox="1"/>
          <p:nvPr userDrawn="1"/>
        </p:nvSpPr>
        <p:spPr>
          <a:xfrm>
            <a:off x="9835126" y="6583680"/>
            <a:ext cx="1747274"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2025 Adobe. All Rights Reserved. Adobe Confidential.</a:t>
            </a:r>
          </a:p>
        </p:txBody>
      </p:sp>
      <p:sp>
        <p:nvSpPr>
          <p:cNvPr id="6" name="Slide Number Placeholder 5">
            <a:extLst>
              <a:ext uri="{FF2B5EF4-FFF2-40B4-BE49-F238E27FC236}">
                <a16:creationId xmlns:a16="http://schemas.microsoft.com/office/drawing/2014/main" id="{83E5B87A-A7CF-09CF-30ED-83C44A71A0E8}"/>
              </a:ext>
            </a:extLst>
          </p:cNvPr>
          <p:cNvSpPr>
            <a:spLocks noGrp="1"/>
          </p:cNvSpPr>
          <p:nvPr>
            <p:ph type="sldNum" sz="quarter" idx="4"/>
          </p:nvPr>
        </p:nvSpPr>
        <p:spPr>
          <a:xfrm>
            <a:off x="11842316" y="6583680"/>
            <a:ext cx="89768" cy="92333"/>
          </a:xfrm>
          <a:prstGeom prst="rect">
            <a:avLst/>
          </a:prstGeom>
        </p:spPr>
        <p:txBody>
          <a:bodyPr wrap="none" lIns="0" tIns="0" rIns="0" bIns="0">
            <a:spAutoFit/>
          </a:bodyPr>
          <a:lstStyle>
            <a:lvl1pPr>
              <a:defRPr lang="en-US" sz="600" baseline="0" smtClean="0">
                <a:solidFill>
                  <a:srgbClr val="191919"/>
                </a:solidFill>
                <a:latin typeface="Adobe Clean" panose="020B0503020404020204" pitchFamily="34" charset="0"/>
              </a:defRPr>
            </a:lvl1pPr>
          </a:lstStyle>
          <a:p>
            <a:pPr algn="r"/>
            <a:fld id="{DEC9D0C1-7FBA-40E3-98AB-77B8E8CCE3DF}" type="slidenum">
              <a:rPr lang="en-US" smtClean="0"/>
              <a:pPr algn="r"/>
              <a:t>‹#›</a:t>
            </a:fld>
            <a:endParaRPr lang="en-US"/>
          </a:p>
        </p:txBody>
      </p:sp>
      <p:sp>
        <p:nvSpPr>
          <p:cNvPr id="4" name="Date Placeholder 3">
            <a:extLst>
              <a:ext uri="{FF2B5EF4-FFF2-40B4-BE49-F238E27FC236}">
                <a16:creationId xmlns:a16="http://schemas.microsoft.com/office/drawing/2014/main" id="{7DFD8D59-8A23-698A-D678-69D2440DB509}"/>
              </a:ext>
            </a:extLst>
          </p:cNvPr>
          <p:cNvSpPr>
            <a:spLocks noGrp="1"/>
          </p:cNvSpPr>
          <p:nvPr>
            <p:ph type="dt" sz="half" idx="2"/>
          </p:nvPr>
        </p:nvSpPr>
        <p:spPr>
          <a:xfrm>
            <a:off x="-1" y="7035913"/>
            <a:ext cx="355867" cy="107722"/>
          </a:xfrm>
          <a:prstGeom prst="rect">
            <a:avLst/>
          </a:prstGeom>
        </p:spPr>
        <p:txBody>
          <a:bodyPr vert="horz" wrap="none" lIns="0" tIns="0" rIns="0" bIns="0" rtlCol="0" anchor="ctr">
            <a:spAutoFit/>
          </a:bodyPr>
          <a:lstStyle>
            <a:lvl1pPr algn="l">
              <a:defRPr sz="700">
                <a:solidFill>
                  <a:schemeClr val="tx1">
                    <a:tint val="75000"/>
                  </a:schemeClr>
                </a:solidFill>
              </a:defRPr>
            </a:lvl1pPr>
          </a:lstStyle>
          <a:p>
            <a:fld id="{30169271-AB45-4F94-B977-1C39D03C236C}" type="datetime1">
              <a:rPr lang="en-US" smtClean="0"/>
              <a:t>5/9/25</a:t>
            </a:fld>
            <a:endParaRPr lang="en-US"/>
          </a:p>
        </p:txBody>
      </p:sp>
      <p:sp>
        <p:nvSpPr>
          <p:cNvPr id="9" name="1/4">
            <a:extLst>
              <a:ext uri="{FF2B5EF4-FFF2-40B4-BE49-F238E27FC236}">
                <a16:creationId xmlns:a16="http://schemas.microsoft.com/office/drawing/2014/main" id="{791B36FE-59D2-67F8-88FF-8BCBCAA1B94A}"/>
              </a:ext>
              <a:ext uri="{C183D7F6-B498-43B3-948B-1728B52AA6E4}">
                <adec:decorative xmlns:adec="http://schemas.microsoft.com/office/drawing/2017/decorative" val="1"/>
              </a:ext>
            </a:extLst>
          </p:cNvPr>
          <p:cNvSpPr txBox="1"/>
          <p:nvPr userDrawn="1"/>
        </p:nvSpPr>
        <p:spPr>
          <a:xfrm>
            <a:off x="3264969" y="-563502"/>
            <a:ext cx="163507"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1/4</a:t>
            </a:r>
          </a:p>
        </p:txBody>
      </p:sp>
      <p:sp>
        <p:nvSpPr>
          <p:cNvPr id="10" name="2/4">
            <a:extLst>
              <a:ext uri="{FF2B5EF4-FFF2-40B4-BE49-F238E27FC236}">
                <a16:creationId xmlns:a16="http://schemas.microsoft.com/office/drawing/2014/main" id="{1D453459-F362-B9CD-880F-8901A7543B45}"/>
              </a:ext>
              <a:ext uri="{C183D7F6-B498-43B3-948B-1728B52AA6E4}">
                <adec:decorative xmlns:adec="http://schemas.microsoft.com/office/drawing/2017/decorative" val="1"/>
              </a:ext>
            </a:extLst>
          </p:cNvPr>
          <p:cNvSpPr txBox="1"/>
          <p:nvPr userDrawn="1"/>
        </p:nvSpPr>
        <p:spPr>
          <a:xfrm>
            <a:off x="6004629" y="-563502"/>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1" name="3/4">
            <a:extLst>
              <a:ext uri="{FF2B5EF4-FFF2-40B4-BE49-F238E27FC236}">
                <a16:creationId xmlns:a16="http://schemas.microsoft.com/office/drawing/2014/main" id="{8E72AC89-911C-7E96-6D33-BAF9B0DBE03B}"/>
              </a:ext>
              <a:ext uri="{C183D7F6-B498-43B3-948B-1728B52AA6E4}">
                <adec:decorative xmlns:adec="http://schemas.microsoft.com/office/drawing/2017/decorative" val="1"/>
              </a:ext>
            </a:extLst>
          </p:cNvPr>
          <p:cNvSpPr txBox="1"/>
          <p:nvPr userDrawn="1"/>
        </p:nvSpPr>
        <p:spPr>
          <a:xfrm>
            <a:off x="8745241" y="-56350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12" name="2/3 arrow">
            <a:extLst>
              <a:ext uri="{FF2B5EF4-FFF2-40B4-BE49-F238E27FC236}">
                <a16:creationId xmlns:a16="http://schemas.microsoft.com/office/drawing/2014/main" id="{425FBE88-470E-60C6-8016-0453814D1C32}"/>
              </a:ext>
              <a:ext uri="{C183D7F6-B498-43B3-948B-1728B52AA6E4}">
                <adec:decorative xmlns:adec="http://schemas.microsoft.com/office/drawing/2017/decorative" val="1"/>
              </a:ext>
            </a:extLst>
          </p:cNvPr>
          <p:cNvCxnSpPr>
            <a:cxnSpLocks/>
          </p:cNvCxnSpPr>
          <p:nvPr userDrawn="1"/>
        </p:nvCxnSpPr>
        <p:spPr>
          <a:xfrm>
            <a:off x="7923212"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 name="1/3 arrow">
            <a:extLst>
              <a:ext uri="{FF2B5EF4-FFF2-40B4-BE49-F238E27FC236}">
                <a16:creationId xmlns:a16="http://schemas.microsoft.com/office/drawing/2014/main" id="{B121034D-56B4-850B-095F-50226D1D6260}"/>
              </a:ext>
              <a:ext uri="{C183D7F6-B498-43B3-948B-1728B52AA6E4}">
                <adec:decorative xmlns:adec="http://schemas.microsoft.com/office/drawing/2017/decorative" val="1"/>
              </a:ext>
            </a:extLst>
          </p:cNvPr>
          <p:cNvCxnSpPr>
            <a:cxnSpLocks/>
          </p:cNvCxnSpPr>
          <p:nvPr userDrawn="1"/>
        </p:nvCxnSpPr>
        <p:spPr>
          <a:xfrm>
            <a:off x="4266406"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4" name="2/3">
            <a:extLst>
              <a:ext uri="{FF2B5EF4-FFF2-40B4-BE49-F238E27FC236}">
                <a16:creationId xmlns:a16="http://schemas.microsoft.com/office/drawing/2014/main" id="{FC5A2A21-4D76-D3E5-F47D-FAAEDEFAE6F2}"/>
              </a:ext>
              <a:ext uri="{C183D7F6-B498-43B3-948B-1728B52AA6E4}">
                <adec:decorative xmlns:adec="http://schemas.microsoft.com/office/drawing/2017/decorative" val="1"/>
              </a:ext>
            </a:extLst>
          </p:cNvPr>
          <p:cNvSpPr txBox="1"/>
          <p:nvPr userDrawn="1"/>
        </p:nvSpPr>
        <p:spPr>
          <a:xfrm>
            <a:off x="7834245" y="-563502"/>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5" name="1/3">
            <a:extLst>
              <a:ext uri="{FF2B5EF4-FFF2-40B4-BE49-F238E27FC236}">
                <a16:creationId xmlns:a16="http://schemas.microsoft.com/office/drawing/2014/main" id="{31DF4110-6679-C48B-A68B-23CCE2DC7192}"/>
              </a:ext>
              <a:ext uri="{C183D7F6-B498-43B3-948B-1728B52AA6E4}">
                <adec:decorative xmlns:adec="http://schemas.microsoft.com/office/drawing/2017/decorative" val="1"/>
              </a:ext>
            </a:extLst>
          </p:cNvPr>
          <p:cNvSpPr txBox="1"/>
          <p:nvPr userDrawn="1"/>
        </p:nvSpPr>
        <p:spPr>
          <a:xfrm>
            <a:off x="4194051" y="-563502"/>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6" name="1/4 arrow">
            <a:extLst>
              <a:ext uri="{FF2B5EF4-FFF2-40B4-BE49-F238E27FC236}">
                <a16:creationId xmlns:a16="http://schemas.microsoft.com/office/drawing/2014/main" id="{654E8F9D-6C4E-05DA-FE73-546CD08C5B57}"/>
              </a:ext>
              <a:ext uri="{C183D7F6-B498-43B3-948B-1728B52AA6E4}">
                <adec:decorative xmlns:adec="http://schemas.microsoft.com/office/drawing/2017/decorative" val="1"/>
              </a:ext>
            </a:extLst>
          </p:cNvPr>
          <p:cNvCxnSpPr>
            <a:cxnSpLocks/>
          </p:cNvCxnSpPr>
          <p:nvPr userDrawn="1"/>
        </p:nvCxnSpPr>
        <p:spPr>
          <a:xfrm>
            <a:off x="3352205"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 name="2/4 arrow">
            <a:extLst>
              <a:ext uri="{FF2B5EF4-FFF2-40B4-BE49-F238E27FC236}">
                <a16:creationId xmlns:a16="http://schemas.microsoft.com/office/drawing/2014/main" id="{DA346B2B-DF35-381D-9BDC-1CDA53FCF74A}"/>
              </a:ext>
              <a:ext uri="{C183D7F6-B498-43B3-948B-1728B52AA6E4}">
                <adec:decorative xmlns:adec="http://schemas.microsoft.com/office/drawing/2017/decorative" val="1"/>
              </a:ext>
            </a:extLst>
          </p:cNvPr>
          <p:cNvCxnSpPr>
            <a:cxnSpLocks/>
          </p:cNvCxnSpPr>
          <p:nvPr userDrawn="1"/>
        </p:nvCxnSpPr>
        <p:spPr>
          <a:xfrm>
            <a:off x="6096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 name="3/4 arrow">
            <a:extLst>
              <a:ext uri="{FF2B5EF4-FFF2-40B4-BE49-F238E27FC236}">
                <a16:creationId xmlns:a16="http://schemas.microsoft.com/office/drawing/2014/main" id="{79D2891A-8FC3-A6BB-6113-BF32856BCF47}"/>
              </a:ext>
              <a:ext uri="{C183D7F6-B498-43B3-948B-1728B52AA6E4}">
                <adec:decorative xmlns:adec="http://schemas.microsoft.com/office/drawing/2017/decorative" val="1"/>
              </a:ext>
            </a:extLst>
          </p:cNvPr>
          <p:cNvCxnSpPr>
            <a:cxnSpLocks/>
          </p:cNvCxnSpPr>
          <p:nvPr userDrawn="1"/>
        </p:nvCxnSpPr>
        <p:spPr>
          <a:xfrm>
            <a:off x="8837414"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 name="Grid Instrux">
            <a:extLst>
              <a:ext uri="{FF2B5EF4-FFF2-40B4-BE49-F238E27FC236}">
                <a16:creationId xmlns:a16="http://schemas.microsoft.com/office/drawing/2014/main" id="{02CAB0F6-BA9D-DC91-B680-B8B29A069DD5}"/>
              </a:ext>
              <a:ext uri="{C183D7F6-B498-43B3-948B-1728B52AA6E4}">
                <adec:decorative xmlns:adec="http://schemas.microsoft.com/office/drawing/2017/decorative" val="1"/>
              </a:ext>
            </a:extLst>
          </p:cNvPr>
          <p:cNvSpPr txBox="1"/>
          <p:nvPr userDrawn="1"/>
        </p:nvSpPr>
        <p:spPr>
          <a:xfrm>
            <a:off x="1157679" y="-549443"/>
            <a:ext cx="1764907" cy="369332"/>
          </a:xfrm>
          <a:prstGeom prst="rect">
            <a:avLst/>
          </a:prstGeom>
          <a:noFill/>
        </p:spPr>
        <p:txBody>
          <a:bodyPr wrap="none" lIns="0" tIns="0" rIns="0" bIns="0"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7" name="Thread">
            <a:extLst>
              <a:ext uri="{FF2B5EF4-FFF2-40B4-BE49-F238E27FC236}">
                <a16:creationId xmlns:a16="http://schemas.microsoft.com/office/drawing/2014/main" id="{85D60DD5-372A-259D-1420-29F0B57C16CA}"/>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1/4">
            <a:extLst>
              <a:ext uri="{FF2B5EF4-FFF2-40B4-BE49-F238E27FC236}">
                <a16:creationId xmlns:a16="http://schemas.microsoft.com/office/drawing/2014/main" id="{424377ED-B64A-B4C7-0B71-A4CF8A90AED7}"/>
              </a:ext>
              <a:ext uri="{C183D7F6-B498-43B3-948B-1728B52AA6E4}">
                <adec:decorative xmlns:adec="http://schemas.microsoft.com/office/drawing/2017/decorative" val="1"/>
              </a:ext>
            </a:extLst>
          </p:cNvPr>
          <p:cNvSpPr txBox="1"/>
          <p:nvPr userDrawn="1"/>
        </p:nvSpPr>
        <p:spPr>
          <a:xfrm>
            <a:off x="12576881" y="2509117"/>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33" name="2/4">
            <a:extLst>
              <a:ext uri="{FF2B5EF4-FFF2-40B4-BE49-F238E27FC236}">
                <a16:creationId xmlns:a16="http://schemas.microsoft.com/office/drawing/2014/main" id="{51F3C041-8ED9-0DA6-BEAB-D9FCBAB6CCFF}"/>
              </a:ext>
              <a:ext uri="{C183D7F6-B498-43B3-948B-1728B52AA6E4}">
                <adec:decorative xmlns:adec="http://schemas.microsoft.com/office/drawing/2017/decorative" val="1"/>
              </a:ext>
            </a:extLst>
          </p:cNvPr>
          <p:cNvSpPr txBox="1"/>
          <p:nvPr userDrawn="1"/>
        </p:nvSpPr>
        <p:spPr>
          <a:xfrm>
            <a:off x="12586321" y="3754563"/>
            <a:ext cx="182742"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2/4</a:t>
            </a:r>
          </a:p>
        </p:txBody>
      </p:sp>
      <p:sp>
        <p:nvSpPr>
          <p:cNvPr id="34" name="3/4">
            <a:extLst>
              <a:ext uri="{FF2B5EF4-FFF2-40B4-BE49-F238E27FC236}">
                <a16:creationId xmlns:a16="http://schemas.microsoft.com/office/drawing/2014/main" id="{F2D0D8E2-527A-4BB8-6B7E-6D57BEB7FA78}"/>
              </a:ext>
              <a:ext uri="{C183D7F6-B498-43B3-948B-1728B52AA6E4}">
                <adec:decorative xmlns:adec="http://schemas.microsoft.com/office/drawing/2017/decorative" val="1"/>
              </a:ext>
            </a:extLst>
          </p:cNvPr>
          <p:cNvSpPr txBox="1"/>
          <p:nvPr userDrawn="1"/>
        </p:nvSpPr>
        <p:spPr>
          <a:xfrm>
            <a:off x="12644053" y="498753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35" name="1/4 arrow">
            <a:extLst>
              <a:ext uri="{FF2B5EF4-FFF2-40B4-BE49-F238E27FC236}">
                <a16:creationId xmlns:a16="http://schemas.microsoft.com/office/drawing/2014/main" id="{A418B525-C17C-C5AB-54B3-D48D2031FC62}"/>
              </a:ext>
              <a:ext uri="{C183D7F6-B498-43B3-948B-1728B52AA6E4}">
                <adec:decorative xmlns:adec="http://schemas.microsoft.com/office/drawing/2017/decorative" val="1"/>
              </a:ext>
            </a:extLst>
          </p:cNvPr>
          <p:cNvCxnSpPr>
            <a:cxnSpLocks/>
          </p:cNvCxnSpPr>
          <p:nvPr userDrawn="1"/>
        </p:nvCxnSpPr>
        <p:spPr>
          <a:xfrm flipH="1">
            <a:off x="12278497" y="258086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1/4 arrow">
            <a:extLst>
              <a:ext uri="{FF2B5EF4-FFF2-40B4-BE49-F238E27FC236}">
                <a16:creationId xmlns:a16="http://schemas.microsoft.com/office/drawing/2014/main" id="{9832C6B5-4860-2934-2206-0B5B7FF6B0DA}"/>
              </a:ext>
              <a:ext uri="{C183D7F6-B498-43B3-948B-1728B52AA6E4}">
                <adec:decorative xmlns:adec="http://schemas.microsoft.com/office/drawing/2017/decorative" val="1"/>
              </a:ext>
            </a:extLst>
          </p:cNvPr>
          <p:cNvCxnSpPr>
            <a:cxnSpLocks/>
          </p:cNvCxnSpPr>
          <p:nvPr userDrawn="1"/>
        </p:nvCxnSpPr>
        <p:spPr>
          <a:xfrm flipH="1">
            <a:off x="12278497" y="133432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1/4 arrow">
            <a:extLst>
              <a:ext uri="{FF2B5EF4-FFF2-40B4-BE49-F238E27FC236}">
                <a16:creationId xmlns:a16="http://schemas.microsoft.com/office/drawing/2014/main" id="{0F8F2023-3069-3524-187F-DCC6A0F9C743}"/>
              </a:ext>
              <a:ext uri="{C183D7F6-B498-43B3-948B-1728B52AA6E4}">
                <adec:decorative xmlns:adec="http://schemas.microsoft.com/office/drawing/2017/decorative" val="1"/>
              </a:ext>
            </a:extLst>
          </p:cNvPr>
          <p:cNvCxnSpPr>
            <a:cxnSpLocks/>
          </p:cNvCxnSpPr>
          <p:nvPr userDrawn="1"/>
        </p:nvCxnSpPr>
        <p:spPr>
          <a:xfrm flipH="1">
            <a:off x="12278497" y="507395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 name="1/4 arrow">
            <a:extLst>
              <a:ext uri="{FF2B5EF4-FFF2-40B4-BE49-F238E27FC236}">
                <a16:creationId xmlns:a16="http://schemas.microsoft.com/office/drawing/2014/main" id="{A8ED2DAB-B3D9-1EA2-514C-8A23C04556CE}"/>
              </a:ext>
              <a:ext uri="{C183D7F6-B498-43B3-948B-1728B52AA6E4}">
                <adec:decorative xmlns:adec="http://schemas.microsoft.com/office/drawing/2017/decorative" val="1"/>
              </a:ext>
            </a:extLst>
          </p:cNvPr>
          <p:cNvCxnSpPr>
            <a:cxnSpLocks/>
          </p:cNvCxnSpPr>
          <p:nvPr userDrawn="1"/>
        </p:nvCxnSpPr>
        <p:spPr>
          <a:xfrm flipH="1">
            <a:off x="12278497" y="3827414"/>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1/4">
            <a:extLst>
              <a:ext uri="{FF2B5EF4-FFF2-40B4-BE49-F238E27FC236}">
                <a16:creationId xmlns:a16="http://schemas.microsoft.com/office/drawing/2014/main" id="{C8CA6760-80AA-0257-95D3-4B4DE6DE78FD}"/>
              </a:ext>
              <a:ext uri="{C183D7F6-B498-43B3-948B-1728B52AA6E4}">
                <adec:decorative xmlns:adec="http://schemas.microsoft.com/office/drawing/2017/decorative" val="1"/>
              </a:ext>
            </a:extLst>
          </p:cNvPr>
          <p:cNvSpPr txBox="1"/>
          <p:nvPr userDrawn="1"/>
        </p:nvSpPr>
        <p:spPr>
          <a:xfrm>
            <a:off x="12529254" y="1281863"/>
            <a:ext cx="290143"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HEADER</a:t>
            </a:r>
          </a:p>
        </p:txBody>
      </p:sp>
      <p:cxnSp>
        <p:nvCxnSpPr>
          <p:cNvPr id="45" name="1/4 arrow">
            <a:extLst>
              <a:ext uri="{FF2B5EF4-FFF2-40B4-BE49-F238E27FC236}">
                <a16:creationId xmlns:a16="http://schemas.microsoft.com/office/drawing/2014/main" id="{74375429-3C84-68A9-2613-B48F5A529F30}"/>
              </a:ext>
              <a:ext uri="{C183D7F6-B498-43B3-948B-1728B52AA6E4}">
                <adec:decorative xmlns:adec="http://schemas.microsoft.com/office/drawing/2017/decorative" val="1"/>
              </a:ext>
            </a:extLst>
          </p:cNvPr>
          <p:cNvCxnSpPr>
            <a:cxnSpLocks/>
          </p:cNvCxnSpPr>
          <p:nvPr userDrawn="1"/>
        </p:nvCxnSpPr>
        <p:spPr>
          <a:xfrm flipH="1">
            <a:off x="12278497" y="632050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1/4">
            <a:extLst>
              <a:ext uri="{FF2B5EF4-FFF2-40B4-BE49-F238E27FC236}">
                <a16:creationId xmlns:a16="http://schemas.microsoft.com/office/drawing/2014/main" id="{1B81506B-B5BB-D6F5-CFE5-02E97E3AFEF1}"/>
              </a:ext>
              <a:ext uri="{C183D7F6-B498-43B3-948B-1728B52AA6E4}">
                <adec:decorative xmlns:adec="http://schemas.microsoft.com/office/drawing/2017/decorative" val="1"/>
              </a:ext>
            </a:extLst>
          </p:cNvPr>
          <p:cNvSpPr txBox="1"/>
          <p:nvPr userDrawn="1"/>
        </p:nvSpPr>
        <p:spPr>
          <a:xfrm>
            <a:off x="12532460" y="6268043"/>
            <a:ext cx="283732"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FOOTER</a:t>
            </a:r>
          </a:p>
        </p:txBody>
      </p:sp>
      <p:cxnSp>
        <p:nvCxnSpPr>
          <p:cNvPr id="24" name="1/4 arrow">
            <a:extLst>
              <a:ext uri="{FF2B5EF4-FFF2-40B4-BE49-F238E27FC236}">
                <a16:creationId xmlns:a16="http://schemas.microsoft.com/office/drawing/2014/main" id="{FA5D0519-5451-A608-D797-03460DF8E37A}"/>
              </a:ext>
              <a:ext uri="{C183D7F6-B498-43B3-948B-1728B52AA6E4}">
                <adec:decorative xmlns:adec="http://schemas.microsoft.com/office/drawing/2017/decorative" val="1"/>
              </a:ext>
            </a:extLst>
          </p:cNvPr>
          <p:cNvCxnSpPr>
            <a:cxnSpLocks/>
          </p:cNvCxnSpPr>
          <p:nvPr userDrawn="1"/>
        </p:nvCxnSpPr>
        <p:spPr>
          <a:xfrm>
            <a:off x="609600"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6" name="3/4 arrow">
            <a:extLst>
              <a:ext uri="{FF2B5EF4-FFF2-40B4-BE49-F238E27FC236}">
                <a16:creationId xmlns:a16="http://schemas.microsoft.com/office/drawing/2014/main" id="{434EAFBE-DCAD-A7F5-09D7-04281AF8FDF5}"/>
              </a:ext>
              <a:ext uri="{C183D7F6-B498-43B3-948B-1728B52AA6E4}">
                <adec:decorative xmlns:adec="http://schemas.microsoft.com/office/drawing/2017/decorative" val="1"/>
              </a:ext>
            </a:extLst>
          </p:cNvPr>
          <p:cNvCxnSpPr>
            <a:cxnSpLocks/>
          </p:cNvCxnSpPr>
          <p:nvPr userDrawn="1"/>
        </p:nvCxnSpPr>
        <p:spPr>
          <a:xfrm>
            <a:off x="11580018"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7" name="1/4">
            <a:extLst>
              <a:ext uri="{FF2B5EF4-FFF2-40B4-BE49-F238E27FC236}">
                <a16:creationId xmlns:a16="http://schemas.microsoft.com/office/drawing/2014/main" id="{B26847F7-BAAC-4F5F-C73B-C98C0D60DBDC}"/>
              </a:ext>
              <a:ext uri="{C183D7F6-B498-43B3-948B-1728B52AA6E4}">
                <adec:decorative xmlns:adec="http://schemas.microsoft.com/office/drawing/2017/decorative" val="1"/>
              </a:ext>
            </a:extLst>
          </p:cNvPr>
          <p:cNvSpPr txBox="1"/>
          <p:nvPr userDrawn="1"/>
        </p:nvSpPr>
        <p:spPr>
          <a:xfrm>
            <a:off x="370753" y="-532724"/>
            <a:ext cx="477695"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LEFT MARGIN</a:t>
            </a:r>
          </a:p>
        </p:txBody>
      </p:sp>
      <p:sp>
        <p:nvSpPr>
          <p:cNvPr id="28" name="1/4">
            <a:extLst>
              <a:ext uri="{FF2B5EF4-FFF2-40B4-BE49-F238E27FC236}">
                <a16:creationId xmlns:a16="http://schemas.microsoft.com/office/drawing/2014/main" id="{C37489DE-748C-5EF5-A2DC-16A403A0AC9F}"/>
              </a:ext>
              <a:ext uri="{C183D7F6-B498-43B3-948B-1728B52AA6E4}">
                <adec:decorative xmlns:adec="http://schemas.microsoft.com/office/drawing/2017/decorative" val="1"/>
              </a:ext>
            </a:extLst>
          </p:cNvPr>
          <p:cNvSpPr txBox="1"/>
          <p:nvPr userDrawn="1"/>
        </p:nvSpPr>
        <p:spPr>
          <a:xfrm>
            <a:off x="11314721" y="-532724"/>
            <a:ext cx="530594"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RIGHT MARGIN</a:t>
            </a:r>
          </a:p>
        </p:txBody>
      </p:sp>
      <p:pic>
        <p:nvPicPr>
          <p:cNvPr id="21" name="Picture 20" descr="A red and black number&#10;&#10;Description automatically generated">
            <a:extLst>
              <a:ext uri="{FF2B5EF4-FFF2-40B4-BE49-F238E27FC236}">
                <a16:creationId xmlns:a16="http://schemas.microsoft.com/office/drawing/2014/main" id="{90D99A4A-A7D4-0CC7-5FD2-1E4A30D358E9}"/>
              </a:ext>
            </a:extLst>
          </p:cNvPr>
          <p:cNvPicPr>
            <a:picLocks noChangeAspect="1"/>
          </p:cNvPicPr>
          <p:nvPr userDrawn="1"/>
        </p:nvPicPr>
        <p:blipFill>
          <a:blip r:embed="rId56">
            <a:extLst>
              <a:ext uri="{28A0092B-C50C-407E-A947-70E740481C1C}">
                <a14:useLocalDpi xmlns:a14="http://schemas.microsoft.com/office/drawing/2010/main" val="0"/>
              </a:ext>
            </a:extLst>
          </a:blip>
          <a:stretch>
            <a:fillRect/>
          </a:stretch>
        </p:blipFill>
        <p:spPr>
          <a:xfrm>
            <a:off x="609600" y="6518398"/>
            <a:ext cx="603504" cy="145847"/>
          </a:xfrm>
          <a:prstGeom prst="rect">
            <a:avLst/>
          </a:prstGeom>
        </p:spPr>
      </p:pic>
    </p:spTree>
    <p:extLst>
      <p:ext uri="{BB962C8B-B14F-4D97-AF65-F5344CB8AC3E}">
        <p14:creationId xmlns:p14="http://schemas.microsoft.com/office/powerpoint/2010/main" val="31592279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707" r:id="rId3"/>
    <p:sldLayoutId id="2147483661" r:id="rId4"/>
    <p:sldLayoutId id="2147483651" r:id="rId5"/>
    <p:sldLayoutId id="2147483650" r:id="rId6"/>
    <p:sldLayoutId id="2147483697" r:id="rId7"/>
    <p:sldLayoutId id="2147483699" r:id="rId8"/>
    <p:sldLayoutId id="2147483703" r:id="rId9"/>
    <p:sldLayoutId id="2147483708" r:id="rId10"/>
    <p:sldLayoutId id="2147483712" r:id="rId11"/>
    <p:sldLayoutId id="2147483724" r:id="rId12"/>
    <p:sldLayoutId id="2147483718" r:id="rId13"/>
    <p:sldLayoutId id="2147483710" r:id="rId14"/>
    <p:sldLayoutId id="2147483713" r:id="rId15"/>
    <p:sldLayoutId id="2147483722" r:id="rId16"/>
    <p:sldLayoutId id="2147483683" r:id="rId17"/>
    <p:sldLayoutId id="2147483684" r:id="rId18"/>
    <p:sldLayoutId id="2147483685" r:id="rId19"/>
    <p:sldLayoutId id="2147483726" r:id="rId20"/>
    <p:sldLayoutId id="2147483682" r:id="rId21"/>
    <p:sldLayoutId id="2147483680" r:id="rId22"/>
    <p:sldLayoutId id="2147483677" r:id="rId23"/>
    <p:sldLayoutId id="2147483714" r:id="rId24"/>
    <p:sldLayoutId id="2147483662" r:id="rId25"/>
    <p:sldLayoutId id="2147483663" r:id="rId26"/>
    <p:sldLayoutId id="2147483664" r:id="rId27"/>
    <p:sldLayoutId id="2147483698" r:id="rId28"/>
    <p:sldLayoutId id="2147483700" r:id="rId29"/>
    <p:sldLayoutId id="2147483704" r:id="rId30"/>
    <p:sldLayoutId id="2147483709" r:id="rId31"/>
    <p:sldLayoutId id="2147483716" r:id="rId32"/>
    <p:sldLayoutId id="2147483725" r:id="rId33"/>
    <p:sldLayoutId id="2147483719" r:id="rId34"/>
    <p:sldLayoutId id="2147483711" r:id="rId35"/>
    <p:sldLayoutId id="2147483717" r:id="rId36"/>
    <p:sldLayoutId id="2147483723" r:id="rId37"/>
    <p:sldLayoutId id="2147483688" r:id="rId38"/>
    <p:sldLayoutId id="2147483691" r:id="rId39"/>
    <p:sldLayoutId id="2147483694" r:id="rId40"/>
    <p:sldLayoutId id="2147483727" r:id="rId41"/>
    <p:sldLayoutId id="2147483686" r:id="rId42"/>
    <p:sldLayoutId id="2147483689" r:id="rId43"/>
    <p:sldLayoutId id="2147483692" r:id="rId44"/>
    <p:sldLayoutId id="2147483715" r:id="rId45"/>
    <p:sldLayoutId id="2147483706" r:id="rId46"/>
    <p:sldLayoutId id="2147483655" r:id="rId47"/>
    <p:sldLayoutId id="2147483695" r:id="rId48"/>
    <p:sldLayoutId id="2147483665" r:id="rId49"/>
    <p:sldLayoutId id="2147483701" r:id="rId50"/>
    <p:sldLayoutId id="2147483702" r:id="rId51"/>
    <p:sldLayoutId id="2147483705" r:id="rId52"/>
    <p:sldLayoutId id="2147483671" r:id="rId53"/>
    <p:sldLayoutId id="2147483676" r:id="rId54"/>
  </p:sldLayoutIdLst>
  <p:hf sldNum="0" hdr="0" ftr="0" dt="0"/>
  <p:txStyles>
    <p:titleStyle>
      <a:lvl1pPr algn="l" defTabSz="914400" rtl="0" eaLnBrk="1" latinLnBrk="0" hangingPunct="1">
        <a:lnSpc>
          <a:spcPct val="80000"/>
        </a:lnSpc>
        <a:spcBef>
          <a:spcPct val="0"/>
        </a:spcBef>
        <a:buNone/>
        <a:defRPr sz="3200" kern="1200" spc="-100" baseline="0">
          <a:solidFill>
            <a:schemeClr val="tx1"/>
          </a:solidFill>
          <a:latin typeface="+mj-lt"/>
          <a:ea typeface="+mj-ea"/>
          <a:cs typeface="+mj-cs"/>
        </a:defRPr>
      </a:lvl1pPr>
    </p:titleStyle>
    <p:bodyStyle>
      <a:lvl1pPr marL="182563" indent="-182563" algn="l" defTabSz="914400" rtl="0" eaLnBrk="1" latinLnBrk="0" hangingPunct="1">
        <a:lnSpc>
          <a:spcPct val="110000"/>
        </a:lnSpc>
        <a:spcBef>
          <a:spcPts val="1200"/>
        </a:spcBef>
        <a:spcAft>
          <a:spcPts val="0"/>
        </a:spcAft>
        <a:buSzPct val="70000"/>
        <a:buFont typeface="Wingdings" panose="05000000000000000000" pitchFamily="2" charset="2"/>
        <a:buChar char="§"/>
        <a:defRPr sz="2000" kern="1200">
          <a:solidFill>
            <a:schemeClr val="tx1"/>
          </a:solidFill>
          <a:latin typeface="+mn-lt"/>
          <a:ea typeface="+mn-ea"/>
          <a:cs typeface="+mn-cs"/>
        </a:defRPr>
      </a:lvl1pPr>
      <a:lvl2pPr marL="382588" indent="-157163" algn="l" defTabSz="914400" rtl="0" eaLnBrk="1" latinLnBrk="0" hangingPunct="1">
        <a:lnSpc>
          <a:spcPct val="110000"/>
        </a:lnSpc>
        <a:spcBef>
          <a:spcPts val="1200"/>
        </a:spcBef>
        <a:spcAft>
          <a:spcPts val="0"/>
        </a:spcAft>
        <a:buSzPct val="70000"/>
        <a:buFont typeface="Wingdings" panose="05000000000000000000" pitchFamily="2" charset="2"/>
        <a:buChar char="§"/>
        <a:defRPr sz="1400" kern="1200">
          <a:solidFill>
            <a:schemeClr val="tx1"/>
          </a:solidFill>
          <a:latin typeface="+mn-lt"/>
          <a:ea typeface="+mn-ea"/>
          <a:cs typeface="+mn-cs"/>
        </a:defRPr>
      </a:lvl2pPr>
      <a:lvl3pPr marL="581025" indent="-14287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3pPr>
      <a:lvl4pPr marL="669925" indent="-12382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4pPr>
      <a:lvl5pPr marL="846138" indent="-130175" algn="l" defTabSz="914400" rtl="0" eaLnBrk="1" latinLnBrk="0" hangingPunct="1">
        <a:lnSpc>
          <a:spcPct val="110000"/>
        </a:lnSpc>
        <a:spcBef>
          <a:spcPts val="1200"/>
        </a:spcBef>
        <a:spcAft>
          <a:spcPts val="0"/>
        </a:spcAft>
        <a:buSzPct val="7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0">
          <p15:clr>
            <a:srgbClr val="A4A3A4"/>
          </p15:clr>
        </p15:guide>
        <p15:guide id="2" pos="384">
          <p15:clr>
            <a:srgbClr val="A4A3A4"/>
          </p15:clr>
        </p15:guide>
        <p15:guide id="3" pos="7296">
          <p15:clr>
            <a:srgbClr val="A4A3A4"/>
          </p15:clr>
        </p15:guide>
        <p15:guide id="4" orient="horz" pos="398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134F3-061E-FC3E-3186-B2250B346A6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ECDE9D-44E5-2320-ED87-7F5549A2E8F3}"/>
              </a:ext>
            </a:extLst>
          </p:cNvPr>
          <p:cNvSpPr>
            <a:spLocks noGrp="1"/>
          </p:cNvSpPr>
          <p:nvPr>
            <p:ph type="ctrTitle"/>
          </p:nvPr>
        </p:nvSpPr>
        <p:spPr>
          <a:xfrm>
            <a:off x="609599" y="426061"/>
            <a:ext cx="5334001" cy="2387600"/>
          </a:xfrm>
        </p:spPr>
        <p:txBody>
          <a:bodyPr anchor="b">
            <a:normAutofit/>
          </a:bodyPr>
          <a:lstStyle/>
          <a:p>
            <a:r>
              <a:rPr lang="en-US" dirty="0"/>
              <a:t>Integrating Adobe Firefly with </a:t>
            </a:r>
            <a:br>
              <a:rPr lang="en-US" dirty="0"/>
            </a:br>
            <a:r>
              <a:rPr lang="en-US" dirty="0"/>
              <a:t>Brand AI Chatbot</a:t>
            </a:r>
          </a:p>
        </p:txBody>
      </p:sp>
      <p:sp>
        <p:nvSpPr>
          <p:cNvPr id="5" name="Subtitle 4">
            <a:extLst>
              <a:ext uri="{FF2B5EF4-FFF2-40B4-BE49-F238E27FC236}">
                <a16:creationId xmlns:a16="http://schemas.microsoft.com/office/drawing/2014/main" id="{F35220C5-EB6E-7FC8-68A1-5E695F13562E}"/>
              </a:ext>
            </a:extLst>
          </p:cNvPr>
          <p:cNvSpPr>
            <a:spLocks noGrp="1"/>
          </p:cNvSpPr>
          <p:nvPr>
            <p:ph type="subTitle" idx="1"/>
          </p:nvPr>
        </p:nvSpPr>
        <p:spPr>
          <a:xfrm>
            <a:off x="609599" y="3012926"/>
            <a:ext cx="5334002" cy="1655762"/>
          </a:xfrm>
        </p:spPr>
        <p:txBody>
          <a:bodyPr>
            <a:normAutofit/>
          </a:bodyPr>
          <a:lstStyle/>
          <a:p>
            <a:r>
              <a:rPr lang="en-US" dirty="0"/>
              <a:t>A Strategic Approach for Luminar</a:t>
            </a:r>
          </a:p>
          <a:p>
            <a:r>
              <a:rPr lang="en-US" dirty="0"/>
              <a:t>James Laughlin – Adobe Inc. </a:t>
            </a:r>
          </a:p>
        </p:txBody>
      </p:sp>
      <p:pic>
        <p:nvPicPr>
          <p:cNvPr id="1026" name="Picture 2">
            <a:extLst>
              <a:ext uri="{FF2B5EF4-FFF2-40B4-BE49-F238E27FC236}">
                <a16:creationId xmlns:a16="http://schemas.microsoft.com/office/drawing/2014/main" id="{84E1EB3F-4E25-6E09-EAE4-A691CD295D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82775" y="6008914"/>
            <a:ext cx="2882653" cy="569324"/>
          </a:xfrm>
          <a:prstGeom prst="rect">
            <a:avLst/>
          </a:prstGeom>
          <a:solidFill>
            <a:srgbClr val="FFFFFF"/>
          </a:solidFill>
        </p:spPr>
      </p:pic>
    </p:spTree>
    <p:extLst>
      <p:ext uri="{BB962C8B-B14F-4D97-AF65-F5344CB8AC3E}">
        <p14:creationId xmlns:p14="http://schemas.microsoft.com/office/powerpoint/2010/main" val="215367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00DC-AE9A-5697-CC24-785DC455BA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8A7B14-9251-7C29-B05B-6A72FF0D882C}"/>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5A43F040-4079-DA2C-D983-CC44469E6AE1}"/>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p:txBody>
      </p:sp>
      <p:pic>
        <p:nvPicPr>
          <p:cNvPr id="6" name="Picture Placeholder 5" descr="A child in a car seat&#10;&#10;AI-generated content may be incorrect.">
            <a:extLst>
              <a:ext uri="{FF2B5EF4-FFF2-40B4-BE49-F238E27FC236}">
                <a16:creationId xmlns:a16="http://schemas.microsoft.com/office/drawing/2014/main" id="{57F4736E-AB58-8769-BBEA-A260797DDAF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28249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11B6E-31BD-067F-F856-8699B7AAED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696010-72F0-0AAE-1C62-149483CBA345}"/>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386D72F1-5D15-AC3C-20D4-EE28B735478A}"/>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a:p>
            <a:r>
              <a:rPr lang="en-US" dirty="0"/>
              <a:t>Phase 4: UI development and integration with existing interface.</a:t>
            </a:r>
          </a:p>
        </p:txBody>
      </p:sp>
      <p:pic>
        <p:nvPicPr>
          <p:cNvPr id="6" name="Picture Placeholder 5" descr="A child in a car seat&#10;&#10;AI-generated content may be incorrect.">
            <a:extLst>
              <a:ext uri="{FF2B5EF4-FFF2-40B4-BE49-F238E27FC236}">
                <a16:creationId xmlns:a16="http://schemas.microsoft.com/office/drawing/2014/main" id="{7B9DB9C5-4299-8546-4CAB-640B59C28BD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255840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D28D-7E09-3610-8AF7-F6709DABB62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FB27ED-532F-84B1-6EDA-1DE19BC18773}"/>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38F45E13-DA19-654A-85FC-75243A541FF8}"/>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a:p>
            <a:r>
              <a:rPr lang="en-US" dirty="0"/>
              <a:t>Phase 3: Integrate LLM for on-brand text via fine-tuning or guardrails.</a:t>
            </a:r>
          </a:p>
          <a:p>
            <a:r>
              <a:rPr lang="en-US" dirty="0"/>
              <a:t>Phase 4: UI development and integration with existing interface.</a:t>
            </a:r>
          </a:p>
          <a:p>
            <a:r>
              <a:rPr lang="en-US" dirty="0"/>
              <a:t>Validation: brand review, stakeholder feedback, performance tests.</a:t>
            </a:r>
          </a:p>
        </p:txBody>
      </p:sp>
      <p:pic>
        <p:nvPicPr>
          <p:cNvPr id="6" name="Picture Placeholder 5" descr="A child in a car seat&#10;&#10;AI-generated content may be incorrect.">
            <a:extLst>
              <a:ext uri="{FF2B5EF4-FFF2-40B4-BE49-F238E27FC236}">
                <a16:creationId xmlns:a16="http://schemas.microsoft.com/office/drawing/2014/main" id="{681A2151-A639-8E72-C58E-8A49C82A70C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388197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E260-908C-8436-D52B-84F1C2E593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FB6EF6-0ED8-67E0-A399-B73D8EFA3C41}"/>
              </a:ext>
            </a:extLst>
          </p:cNvPr>
          <p:cNvSpPr>
            <a:spLocks noGrp="1"/>
          </p:cNvSpPr>
          <p:nvPr>
            <p:ph type="title"/>
          </p:nvPr>
        </p:nvSpPr>
        <p:spPr>
          <a:xfrm>
            <a:off x="609600" y="2496437"/>
            <a:ext cx="10972800" cy="1865126"/>
          </a:xfrm>
        </p:spPr>
        <p:txBody>
          <a:bodyPr/>
          <a:lstStyle/>
          <a:p>
            <a:r>
              <a:rPr lang="en-US" dirty="0"/>
              <a:t>Maintenance </a:t>
            </a:r>
            <a:br>
              <a:rPr lang="en-US" dirty="0"/>
            </a:br>
            <a:r>
              <a:rPr lang="en-US" dirty="0"/>
              <a:t>&amp; Scaling Considerations</a:t>
            </a:r>
          </a:p>
        </p:txBody>
      </p:sp>
    </p:spTree>
    <p:extLst>
      <p:ext uri="{BB962C8B-B14F-4D97-AF65-F5344CB8AC3E}">
        <p14:creationId xmlns:p14="http://schemas.microsoft.com/office/powerpoint/2010/main" val="2924541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C0AE2-C4D5-0F88-DEC2-813131A7B3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D1E4BB-1C3D-72F0-1998-A9A63D17B2A3}"/>
              </a:ext>
            </a:extLst>
          </p:cNvPr>
          <p:cNvSpPr>
            <a:spLocks noGrp="1"/>
          </p:cNvSpPr>
          <p:nvPr>
            <p:ph type="title"/>
          </p:nvPr>
        </p:nvSpPr>
        <p:spPr>
          <a:xfrm>
            <a:off x="609600" y="264085"/>
            <a:ext cx="4937760" cy="946389"/>
          </a:xfrm>
        </p:spPr>
        <p:txBody>
          <a:bodyPr/>
          <a:lstStyle/>
          <a:p>
            <a:r>
              <a:rPr lang="en-US" dirty="0"/>
              <a:t>Maintenance </a:t>
            </a:r>
            <a:br>
              <a:rPr lang="en-US" dirty="0"/>
            </a:br>
            <a:r>
              <a:rPr lang="en-US" dirty="0"/>
              <a:t>&amp; Scaling Considerations</a:t>
            </a:r>
          </a:p>
        </p:txBody>
      </p:sp>
      <p:sp>
        <p:nvSpPr>
          <p:cNvPr id="9" name="Content Placeholder 8">
            <a:extLst>
              <a:ext uri="{FF2B5EF4-FFF2-40B4-BE49-F238E27FC236}">
                <a16:creationId xmlns:a16="http://schemas.microsoft.com/office/drawing/2014/main" id="{AB51D177-3D9C-6002-E8D9-2830F1AFB73E}"/>
              </a:ext>
            </a:extLst>
          </p:cNvPr>
          <p:cNvSpPr>
            <a:spLocks noGrp="1"/>
          </p:cNvSpPr>
          <p:nvPr>
            <p:ph idx="1"/>
          </p:nvPr>
        </p:nvSpPr>
        <p:spPr/>
        <p:txBody>
          <a:bodyPr/>
          <a:lstStyle/>
          <a:p>
            <a:r>
              <a:rPr lang="en-US" dirty="0"/>
              <a:t>Automated testing pipelines for API and model updates.</a:t>
            </a:r>
          </a:p>
          <a:p>
            <a:r>
              <a:rPr lang="en-US" dirty="0"/>
              <a:t>Version control and fallbacks for Firefly APIs.</a:t>
            </a:r>
          </a:p>
          <a:p>
            <a:r>
              <a:rPr lang="en-US" dirty="0"/>
              <a:t>Monitoring via API gateway and usage dashboards.</a:t>
            </a:r>
          </a:p>
          <a:p>
            <a:r>
              <a:rPr lang="en-US" dirty="0"/>
              <a:t>Scalable storage for assets, caching strategies for high-demand prompts.</a:t>
            </a:r>
          </a:p>
          <a:p>
            <a:r>
              <a:rPr lang="en-US" dirty="0"/>
              <a:t>Plan for feedback loops to refine prompt engineering continuously.</a:t>
            </a:r>
          </a:p>
        </p:txBody>
      </p:sp>
      <p:pic>
        <p:nvPicPr>
          <p:cNvPr id="7" name="Picture Placeholder 6" descr="A view of a road from inside a car&#10;&#10;AI-generated content may be incorrect.">
            <a:extLst>
              <a:ext uri="{FF2B5EF4-FFF2-40B4-BE49-F238E27FC236}">
                <a16:creationId xmlns:a16="http://schemas.microsoft.com/office/drawing/2014/main" id="{DA49FE2B-A87F-2AEA-4F74-B0B016D6CDF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83" b="5083"/>
          <a:stretch>
            <a:fillRect/>
          </a:stretch>
        </p:blipFill>
        <p:spPr/>
      </p:pic>
    </p:spTree>
    <p:extLst>
      <p:ext uri="{BB962C8B-B14F-4D97-AF65-F5344CB8AC3E}">
        <p14:creationId xmlns:p14="http://schemas.microsoft.com/office/powerpoint/2010/main" val="426714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7643D-AC82-9D06-2F6F-7F506C912C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05A116-5B61-07FE-23F0-55C7D9A28916}"/>
              </a:ext>
            </a:extLst>
          </p:cNvPr>
          <p:cNvSpPr>
            <a:spLocks noGrp="1"/>
          </p:cNvSpPr>
          <p:nvPr>
            <p:ph type="title"/>
          </p:nvPr>
        </p:nvSpPr>
        <p:spPr>
          <a:xfrm>
            <a:off x="609600" y="2496437"/>
            <a:ext cx="10972800" cy="1865126"/>
          </a:xfrm>
        </p:spPr>
        <p:txBody>
          <a:bodyPr/>
          <a:lstStyle/>
          <a:p>
            <a:r>
              <a:rPr lang="en-US" dirty="0"/>
              <a:t>Proposed Architecture </a:t>
            </a:r>
            <a:br>
              <a:rPr lang="en-US" dirty="0"/>
            </a:br>
            <a:r>
              <a:rPr lang="en-US" dirty="0"/>
              <a:t>&amp; API Management</a:t>
            </a:r>
          </a:p>
        </p:txBody>
      </p:sp>
    </p:spTree>
    <p:extLst>
      <p:ext uri="{BB962C8B-B14F-4D97-AF65-F5344CB8AC3E}">
        <p14:creationId xmlns:p14="http://schemas.microsoft.com/office/powerpoint/2010/main" val="1987687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A2573-25D4-13B4-E0A9-12C0D80465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64B41E-9A3C-D04E-6ED6-1E643CAE43D6}"/>
              </a:ext>
            </a:extLst>
          </p:cNvPr>
          <p:cNvSpPr>
            <a:spLocks noGrp="1"/>
          </p:cNvSpPr>
          <p:nvPr>
            <p:ph type="title"/>
          </p:nvPr>
        </p:nvSpPr>
        <p:spPr>
          <a:xfrm>
            <a:off x="609600" y="264085"/>
            <a:ext cx="4937760" cy="946389"/>
          </a:xfrm>
        </p:spPr>
        <p:txBody>
          <a:bodyPr/>
          <a:lstStyle/>
          <a:p>
            <a:r>
              <a:rPr lang="en-US" dirty="0"/>
              <a:t>Proposed Architecture </a:t>
            </a:r>
            <a:br>
              <a:rPr lang="en-US" dirty="0"/>
            </a:br>
            <a:r>
              <a:rPr lang="en-US" dirty="0"/>
              <a:t>&amp; API Management</a:t>
            </a:r>
          </a:p>
        </p:txBody>
      </p:sp>
      <p:sp>
        <p:nvSpPr>
          <p:cNvPr id="9" name="Content Placeholder 8">
            <a:extLst>
              <a:ext uri="{FF2B5EF4-FFF2-40B4-BE49-F238E27FC236}">
                <a16:creationId xmlns:a16="http://schemas.microsoft.com/office/drawing/2014/main" id="{3D83547D-2E92-4583-4F71-CE659A3A01A8}"/>
              </a:ext>
            </a:extLst>
          </p:cNvPr>
          <p:cNvSpPr>
            <a:spLocks noGrp="1"/>
          </p:cNvSpPr>
          <p:nvPr>
            <p:ph idx="1"/>
          </p:nvPr>
        </p:nvSpPr>
        <p:spPr/>
        <p:txBody>
          <a:bodyPr/>
          <a:lstStyle/>
          <a:p>
            <a:r>
              <a:rPr lang="en-US" dirty="0"/>
              <a:t>AI Chatbot → Internal API Gateway → Firefly Services &amp; LLMs.</a:t>
            </a:r>
          </a:p>
          <a:p>
            <a:r>
              <a:rPr lang="en-US" dirty="0"/>
              <a:t>Custom API gateway allows routing, throttling, and observability.</a:t>
            </a:r>
          </a:p>
          <a:p>
            <a:r>
              <a:rPr lang="en-US" dirty="0"/>
              <a:t>Incorporates Adobe Express/AEM for content deployment.</a:t>
            </a:r>
          </a:p>
          <a:p>
            <a:r>
              <a:rPr lang="en-US" dirty="0"/>
              <a:t>Security: OAuth2, Adobe Identity integration, third-party SSO, rate limiting.</a:t>
            </a:r>
          </a:p>
          <a:p>
            <a:r>
              <a:rPr lang="en-US" dirty="0"/>
              <a:t>Scalable via containerized microservices or serverless (e.g., AWS Lambda, </a:t>
            </a:r>
            <a:br>
              <a:rPr lang="en-US" dirty="0"/>
            </a:br>
            <a:r>
              <a:rPr lang="en-US" dirty="0"/>
              <a:t>Azure Functions).</a:t>
            </a:r>
          </a:p>
          <a:p>
            <a:pPr marL="0" indent="0">
              <a:buNone/>
            </a:pPr>
            <a:endParaRPr lang="en-US" dirty="0"/>
          </a:p>
        </p:txBody>
      </p:sp>
      <p:pic>
        <p:nvPicPr>
          <p:cNvPr id="7" name="Picture Placeholder 6" descr="A road with lights on it&#10;&#10;AI-generated content may be incorrect.">
            <a:extLst>
              <a:ext uri="{FF2B5EF4-FFF2-40B4-BE49-F238E27FC236}">
                <a16:creationId xmlns:a16="http://schemas.microsoft.com/office/drawing/2014/main" id="{7D4E4358-53AD-AAED-6E36-91B294600D2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035" b="5035"/>
          <a:stretch>
            <a:fillRect/>
          </a:stretch>
        </p:blipFill>
        <p:spPr/>
      </p:pic>
    </p:spTree>
    <p:extLst>
      <p:ext uri="{BB962C8B-B14F-4D97-AF65-F5344CB8AC3E}">
        <p14:creationId xmlns:p14="http://schemas.microsoft.com/office/powerpoint/2010/main" val="2173272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466E-DD2A-FF92-275D-73ABEDA688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DB2DA8-8382-8D53-B259-A3C2BE6EF03F}"/>
              </a:ext>
            </a:extLst>
          </p:cNvPr>
          <p:cNvSpPr>
            <a:spLocks noGrp="1"/>
          </p:cNvSpPr>
          <p:nvPr>
            <p:ph type="title"/>
          </p:nvPr>
        </p:nvSpPr>
        <p:spPr>
          <a:xfrm>
            <a:off x="609600" y="2939635"/>
            <a:ext cx="10972800" cy="978729"/>
          </a:xfrm>
        </p:spPr>
        <p:txBody>
          <a:bodyPr/>
          <a:lstStyle/>
          <a:p>
            <a:r>
              <a:rPr lang="en-US" dirty="0"/>
              <a:t>Chatbot Mockup</a:t>
            </a:r>
          </a:p>
        </p:txBody>
      </p:sp>
    </p:spTree>
    <p:extLst>
      <p:ext uri="{BB962C8B-B14F-4D97-AF65-F5344CB8AC3E}">
        <p14:creationId xmlns:p14="http://schemas.microsoft.com/office/powerpoint/2010/main" val="1686214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7C58C-A5C6-48AC-1556-03EC65C5F5E3}"/>
            </a:ext>
          </a:extLst>
        </p:cNvPr>
        <p:cNvGrpSpPr/>
        <p:nvPr/>
      </p:nvGrpSpPr>
      <p:grpSpPr>
        <a:xfrm>
          <a:off x="0" y="0"/>
          <a:ext cx="0" cy="0"/>
          <a:chOff x="0" y="0"/>
          <a:chExt cx="0" cy="0"/>
        </a:xfrm>
      </p:grpSpPr>
      <p:pic>
        <p:nvPicPr>
          <p:cNvPr id="12" name="Picture 11" descr="A screenshot of a computer&#10;&#10;AI-generated content may be incorrect.">
            <a:extLst>
              <a:ext uri="{FF2B5EF4-FFF2-40B4-BE49-F238E27FC236}">
                <a16:creationId xmlns:a16="http://schemas.microsoft.com/office/drawing/2014/main" id="{AC891C87-917F-1EA1-9ABD-3FE4BA32E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399974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A9098-9549-097D-FCA0-EC1A0BA9F9DC}"/>
            </a:ext>
          </a:extLst>
        </p:cNvPr>
        <p:cNvGrpSpPr/>
        <p:nvPr/>
      </p:nvGrpSpPr>
      <p:grpSpPr>
        <a:xfrm>
          <a:off x="0" y="0"/>
          <a:ext cx="0" cy="0"/>
          <a:chOff x="0" y="0"/>
          <a:chExt cx="0" cy="0"/>
        </a:xfrm>
      </p:grpSpPr>
      <p:pic>
        <p:nvPicPr>
          <p:cNvPr id="12" name="Picture 11" descr="A screenshot of a computer&#10;&#10;AI-generated content may be incorrect.">
            <a:extLst>
              <a:ext uri="{FF2B5EF4-FFF2-40B4-BE49-F238E27FC236}">
                <a16:creationId xmlns:a16="http://schemas.microsoft.com/office/drawing/2014/main" id="{3AAB8E76-77A6-C8A8-0526-962D9E723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02609230-674E-EA6D-6965-7897FB43D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653143"/>
            <a:ext cx="7772400" cy="5551714"/>
          </a:xfrm>
          <a:prstGeom prst="rect">
            <a:avLst/>
          </a:prstGeom>
        </p:spPr>
      </p:pic>
    </p:spTree>
    <p:extLst>
      <p:ext uri="{BB962C8B-B14F-4D97-AF65-F5344CB8AC3E}">
        <p14:creationId xmlns:p14="http://schemas.microsoft.com/office/powerpoint/2010/main" val="53147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9F5A-688E-1630-ACE8-A5D8460F91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109CDE-6959-2980-6168-A24FC7327BF5}"/>
              </a:ext>
            </a:extLst>
          </p:cNvPr>
          <p:cNvSpPr>
            <a:spLocks noGrp="1"/>
          </p:cNvSpPr>
          <p:nvPr>
            <p:ph type="title"/>
          </p:nvPr>
        </p:nvSpPr>
        <p:spPr>
          <a:xfrm>
            <a:off x="609600" y="2496437"/>
            <a:ext cx="10972800" cy="1865126"/>
          </a:xfrm>
        </p:spPr>
        <p:txBody>
          <a:bodyPr/>
          <a:lstStyle/>
          <a:p>
            <a:r>
              <a:rPr lang="en-US" dirty="0"/>
              <a:t>Understanding </a:t>
            </a:r>
            <a:br>
              <a:rPr lang="en-US" dirty="0"/>
            </a:br>
            <a:r>
              <a:rPr lang="en-US" dirty="0"/>
              <a:t>Luminar’s Needs</a:t>
            </a:r>
          </a:p>
        </p:txBody>
      </p:sp>
    </p:spTree>
    <p:extLst>
      <p:ext uri="{BB962C8B-B14F-4D97-AF65-F5344CB8AC3E}">
        <p14:creationId xmlns:p14="http://schemas.microsoft.com/office/powerpoint/2010/main" val="4027134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D329-D5DB-8BC6-125D-FEC2614FE8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5DC0B2-ECC0-2180-0C69-6CA7DD887D55}"/>
              </a:ext>
            </a:extLst>
          </p:cNvPr>
          <p:cNvSpPr>
            <a:spLocks noGrp="1"/>
          </p:cNvSpPr>
          <p:nvPr>
            <p:ph type="title"/>
          </p:nvPr>
        </p:nvSpPr>
        <p:spPr>
          <a:xfrm>
            <a:off x="609600" y="2939635"/>
            <a:ext cx="10972800" cy="978729"/>
          </a:xfrm>
        </p:spPr>
        <p:txBody>
          <a:bodyPr/>
          <a:lstStyle/>
          <a:p>
            <a:r>
              <a:rPr lang="en-US" dirty="0"/>
              <a:t>Architecture Diagram</a:t>
            </a:r>
          </a:p>
        </p:txBody>
      </p:sp>
    </p:spTree>
    <p:extLst>
      <p:ext uri="{BB962C8B-B14F-4D97-AF65-F5344CB8AC3E}">
        <p14:creationId xmlns:p14="http://schemas.microsoft.com/office/powerpoint/2010/main" val="4218145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B3E9A-AB12-4B62-B16D-D4C2231CE757}"/>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5C73EB1C-518B-43BE-0946-974A2DBFEFEB}"/>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3B220EF1-C25D-BFB7-F491-3FED79160A3F}"/>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524A951B-842F-DD65-3C21-BD6D09C3B2DD}"/>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2134844E-68CF-18C0-98CB-165185FD37AA}"/>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F0200451-A0FC-90D6-5ADA-A2092BD41D53}"/>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52ABEC8B-4A02-28FC-91E7-CBA59836376B}"/>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61372D98-DECB-12C5-DD65-27F155143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78E7B5E6-D35B-911E-AA22-811123AE4743}"/>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E235DA25-5B35-70F3-C614-E93918F2E1FD}"/>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6B2FFB3-BAE0-ED8F-B066-0E4566CAD1F9}"/>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08E993C7-9AE1-669D-D3E6-AF7151455140}"/>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BB0510B-CFAE-467F-2BA8-5CBF0E52E25D}"/>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B24E7726-D0AA-8AB9-1CFC-366C21CBE3A3}"/>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47A35360-F5FA-6A1A-8DE0-5961268B38A7}"/>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2FA2BDFA-3F35-9B93-7A17-2F9CFB01515F}"/>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F7DABC6B-4CBB-6BDA-6601-99747009950D}"/>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5695048-629C-5CDB-61A8-6DB1615E72D6}"/>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4F1B65B-D34F-C7AA-E64E-7E8C0A087A34}"/>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6605464-AE9B-4088-6832-A65B3C9702EB}"/>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E8B2C6A1-5165-BE4B-34EE-C4F1F1D804F7}"/>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1446F589-1CFD-2CA3-F50F-A4D1FEAA0A9A}"/>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23AC2FBF-BDD7-13C2-6AB0-CB73FDD2A3FE}"/>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BC67CBEC-DEBD-ED88-F8C6-4A757E06BACA}"/>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D0992D8-EC45-2DF0-0BCB-692C371416DA}"/>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B3A669A-BDDA-B9EA-A170-8C60E29CF5A6}"/>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2FFBA49-016F-A1B9-8561-16E9F796CAC7}"/>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9214F82-5C78-3763-E67D-CB702E0B66CE}"/>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9C40425-DF2B-98D6-C7E8-E638FD61A887}"/>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B44718C-231D-3EC1-6F2D-09AEA7A9EBA6}"/>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CA6D07-EBC0-F5BD-2B3B-6CE45B1E22BE}"/>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15DA935-7C8F-B89E-AAB8-2BE39D1784DF}"/>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957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D7921-1973-4B1E-0FBC-D82692AE65D7}"/>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518707BB-C5D8-F0FD-C5BD-7BF185652848}"/>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3F5DECFA-72BF-F435-F839-3E331EA934C7}"/>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4296DBCA-15AA-8CEA-3B12-AA61863FA4AE}"/>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BCF6709E-695D-1706-3C09-5A58C65B2C33}"/>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1D9712DA-B17F-9435-DCCC-ABE270ECFFEC}"/>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D859AE02-2CDF-3A7B-4930-D87793E69BB4}"/>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928E1986-15A6-C932-7F70-4A1617886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2E2E44EC-136E-006B-920F-796D3903C595}"/>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0A2C9BBE-A8FD-2191-1069-F8AC0B3F3810}"/>
              </a:ext>
            </a:extLst>
          </p:cNvPr>
          <p:cNvCxnSpPr>
            <a:cxnSpLocks/>
          </p:cNvCxnSpPr>
          <p:nvPr/>
        </p:nvCxnSpPr>
        <p:spPr>
          <a:xfrm>
            <a:off x="3882278" y="1971467"/>
            <a:ext cx="152792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C11D45-BAF7-B82F-B295-D4D073549389}"/>
              </a:ext>
            </a:extLst>
          </p:cNvPr>
          <p:cNvSpPr txBox="1"/>
          <p:nvPr/>
        </p:nvSpPr>
        <p:spPr>
          <a:xfrm>
            <a:off x="4580062" y="1641953"/>
            <a:ext cx="2151551" cy="279885"/>
          </a:xfrm>
          <a:prstGeom prst="rect">
            <a:avLst/>
          </a:prstGeom>
          <a:noFill/>
          <a:ln>
            <a:solidFill>
              <a:srgbClr val="FF0000"/>
            </a:solidFill>
          </a:ln>
        </p:spPr>
        <p:txBody>
          <a:bodyPr wrap="square" rtlCol="0">
            <a:spAutoFit/>
          </a:bodyPr>
          <a:lstStyle/>
          <a:p>
            <a:pPr algn="l">
              <a:lnSpc>
                <a:spcPct val="110000"/>
              </a:lnSpc>
              <a:spcBef>
                <a:spcPts val="900"/>
              </a:spcBef>
            </a:pPr>
            <a:r>
              <a:rPr lang="en-US" sz="1200" dirty="0">
                <a:solidFill>
                  <a:srgbClr val="FF0000"/>
                </a:solidFill>
              </a:rPr>
              <a:t>Prompts, Images and Feedback</a:t>
            </a:r>
          </a:p>
        </p:txBody>
      </p:sp>
      <p:cxnSp>
        <p:nvCxnSpPr>
          <p:cNvPr id="39" name="Straight Arrow Connector 38">
            <a:extLst>
              <a:ext uri="{FF2B5EF4-FFF2-40B4-BE49-F238E27FC236}">
                <a16:creationId xmlns:a16="http://schemas.microsoft.com/office/drawing/2014/main" id="{3B4BBA46-174F-6A05-B535-A59B5CCE0AFA}"/>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7ABBEBF-C0A2-2C05-1AB2-B3D2D7EA0B99}"/>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9301E396-A3BE-A61C-D61C-48B2A5A458AC}"/>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9959C37B-CA41-AC6E-CB7A-97704BDF2478}"/>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965032F0-9687-6415-5C9D-1D69BB47B5AE}"/>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09F99619-4637-757E-1414-1ABDE0EFB0D0}"/>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913F71D-8395-269B-B228-B308F29632B2}"/>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4672BC6-B5C8-7500-9A00-8B00E9FCB2E0}"/>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622E1D4-D4E3-F2EE-1B27-B82AB9DBD18D}"/>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4FF3677E-E7E7-6B7C-F402-B33231FE954F}"/>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C1A92B91-F523-B461-D1E0-E0595114AA11}"/>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980791F7-E1E0-F796-E17A-164DB77EA0AB}"/>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D6E1D37B-F383-4E05-3A74-9826722CD91C}"/>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1161D3-891C-114C-736E-23FFE0C70B01}"/>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335C84B-AA48-A61F-9183-012AFB70A8BF}"/>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445E0A5-88D7-B816-DD79-70D4DF3F4930}"/>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36D1E4E-3D92-4AF6-61E2-379EAC73BAB7}"/>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E4E20CF-D45C-0D40-8865-A037A4A3A790}"/>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844D01E-8D3C-D1A7-D76C-6F4D5F6DA20C}"/>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653954D-1BDA-613C-D745-6EBFBC6A08D5}"/>
              </a:ext>
            </a:extLst>
          </p:cNvPr>
          <p:cNvCxnSpPr>
            <a:cxnSpLocks/>
          </p:cNvCxnSpPr>
          <p:nvPr/>
        </p:nvCxnSpPr>
        <p:spPr>
          <a:xfrm>
            <a:off x="6223424" y="1971467"/>
            <a:ext cx="96365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DB48F8D-46CB-3C1E-A954-DC0DA188E8E4}"/>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41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CDF05-3F0C-63C4-8F7E-3B99208F957B}"/>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35F098EA-1795-0D86-7F13-04908D987F27}"/>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85A406E3-DF86-87C0-EA43-2335A969507F}"/>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AA74A6F4-AEF1-1C13-0540-92EE81B80D1B}"/>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1101DDD9-3DC0-A168-06C8-D48B1AEEAA7F}"/>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F4702B61-E161-69BB-BA15-CCC7E4852FCF}"/>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50F5646D-1221-D2A2-A6CF-9CE60DAECE2F}"/>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0E390392-C018-9FB2-94B5-2DBD8DE13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D17BDA77-E75E-400A-43A0-14B119DFA507}"/>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D39F07D8-49CE-7421-9757-DF3FCD382ADB}"/>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64CAD50-FFAF-BCF9-FEFE-3FFB0019A2BB}"/>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B33B1446-9E89-65C4-C786-035674BDAF81}"/>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372FA46-C6F0-24CB-7F13-C838DEA86E3F}"/>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E67239F5-187E-09B0-714F-4B4F9E0998B9}"/>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AA345D46-6171-F866-13EA-F0BBFFCECFC5}"/>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88412F90-1031-B55C-3153-2049229F0543}"/>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CFF73996-794C-D30D-7D76-2D38FD5FA7B2}"/>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369931-34DC-BD11-2F71-D0255B986A07}"/>
              </a:ext>
            </a:extLst>
          </p:cNvPr>
          <p:cNvCxnSpPr>
            <a:cxnSpLocks/>
            <a:stCxn id="59" idx="2"/>
          </p:cNvCxnSpPr>
          <p:nvPr/>
        </p:nvCxnSpPr>
        <p:spPr>
          <a:xfrm>
            <a:off x="7632700" y="2768599"/>
            <a:ext cx="0" cy="355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FAAB368-903C-D73D-B267-C47647B30C32}"/>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5C99626-20D1-6A9E-4DF6-1E8C24D5BEE3}"/>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ECB94743-1788-9A8F-7982-DD04B13DC4A7}"/>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E7CEB22C-5A33-3994-4333-EB56A706F6C8}"/>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0DB0FE72-2C83-61E1-E58F-2AA6513B639E}"/>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B2E83ADB-D567-27F6-7735-E6CB72A9D7CF}"/>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52D7B51-7800-3A26-553F-C1B54685F2C6}"/>
              </a:ext>
            </a:extLst>
          </p:cNvPr>
          <p:cNvCxnSpPr>
            <a:cxnSpLocks/>
          </p:cNvCxnSpPr>
          <p:nvPr/>
        </p:nvCxnSpPr>
        <p:spPr>
          <a:xfrm>
            <a:off x="8812675" y="4011509"/>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DF4FE36-F2E7-F6A7-E954-63B29D22EB1C}"/>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0A541AB-8FB0-68DB-D93D-4331EBBD56EC}"/>
              </a:ext>
            </a:extLst>
          </p:cNvPr>
          <p:cNvCxnSpPr>
            <a:cxnSpLocks/>
          </p:cNvCxnSpPr>
          <p:nvPr/>
        </p:nvCxnSpPr>
        <p:spPr>
          <a:xfrm>
            <a:off x="7187075" y="4011510"/>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B55D12A-3B2E-646D-8ACD-CAA7B33217E5}"/>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1A4C19-5B32-F043-408F-AD14048D0A81}"/>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11A7715-F2E7-3B54-9DC0-D7BBD99AA73C}"/>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7F7BCC-6FF9-DDC2-0DD7-1F6D51322346}"/>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B3E72-D632-777D-BE40-943252D3C716}"/>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718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6C2E6-EF1D-C3F9-A212-BB2F8F1677CE}"/>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570CA381-F129-6337-A786-E559E6B5DBDB}"/>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489852CA-E37F-5458-A70C-2FCBE2F16926}"/>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42DABD97-D084-4E26-2E8C-42BA5BCB0F5E}"/>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109BEB07-BDC3-C54D-D92D-660241DD8DA7}"/>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E191EBF9-03BA-E7E9-ED49-40EE42CC1C72}"/>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FE358B9E-700E-7C99-9853-C44D5496A424}"/>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EE9CB185-DFF5-9BD5-0455-6016C7D9E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111C514E-4331-0D08-C32D-4AF2836C51E6}"/>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202591C0-4268-9F09-931C-5746F266DC67}"/>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EE26294-696F-61CD-8710-10987ECA44C1}"/>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97D139A8-0E63-2187-5861-FFEC8F679A4A}"/>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34C07DD-2AD9-287C-1CC5-643EF627BCD7}"/>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BD8D59DB-6EEA-EA85-85CE-74ACD8EBDC60}"/>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BC5513F1-FA6B-01C7-7856-148FF10C4611}"/>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587C1C74-EE14-787A-E1B9-C42535575C30}"/>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7C022983-36FC-D62D-8313-605C9CDE2FCF}"/>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F43E0B6-792A-4DA0-DE79-59C628C263C4}"/>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BE3D27E-3572-8D55-9625-4881EF09CB30}"/>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17D5C7F-6630-D125-7613-F0FFF21A717D}"/>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D6C7DF1A-35B7-5DFF-7D28-877C0F5CF18A}"/>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CA2D2D3A-830E-C989-CDE4-C8B94EB1C482}"/>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BBA86DBF-61FB-11B7-6E22-1BB36C1FF023}"/>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9576E6F6-6214-F4B8-FB1A-6D4606B5706D}"/>
              </a:ext>
            </a:extLst>
          </p:cNvPr>
          <p:cNvCxnSpPr>
            <a:cxnSpLocks/>
          </p:cNvCxnSpPr>
          <p:nvPr/>
        </p:nvCxnSpPr>
        <p:spPr>
          <a:xfrm flipV="1">
            <a:off x="8948142" y="4011509"/>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9297094-5FF8-3861-1212-2B5C05BE8EF0}"/>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71BF42-FB9F-52D0-C396-6806178B5FEE}"/>
              </a:ext>
            </a:extLst>
          </p:cNvPr>
          <p:cNvCxnSpPr>
            <a:cxnSpLocks/>
          </p:cNvCxnSpPr>
          <p:nvPr/>
        </p:nvCxnSpPr>
        <p:spPr>
          <a:xfrm flipV="1">
            <a:off x="7322542" y="4011510"/>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AA8D89A-FF93-193F-2CF7-F84CADC870F7}"/>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4112180-864B-95D5-E2B2-535BEF2D9FE1}"/>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59879D2-831E-798D-8A9B-2E7677893782}"/>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3CE2F42-C6AF-D1F3-CC21-22AAC620966C}"/>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D5C8B82-F960-C517-04F0-7FD79CDC40B1}"/>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A53484-14E9-7E76-88CC-2B793C35AF3C}"/>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368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F786-A42D-347D-39AA-CF96CCF4925D}"/>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3B2A5FA9-1D97-B4AE-048C-12F2E2E7D7B6}"/>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43D879F2-91FC-1865-1FE6-8F7C0254B3C2}"/>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2391D6AD-F6DF-5DD1-258A-2DB150E5D247}"/>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C2FF07F9-6B6E-131C-37DD-25DF4503385B}"/>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09852E10-7FC6-7A14-7B77-48A7BA320205}"/>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A0DD59D0-C623-1A0B-5E2A-A867DF03FF70}"/>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FF9FEF9C-BE95-94E0-B34B-F86EBAF5A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95C5F69A-58F5-AF66-480D-25AB120A0691}"/>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7100A58B-5E6C-D630-97C5-EDFF3C2ABC62}"/>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3113BFA-35E2-983A-2F88-0875D9DCF4D2}"/>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77112CFA-06AB-2C9B-5E0D-48BCA49B0688}"/>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5ABF558-B761-90BF-B559-E11A2E2B851B}"/>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96A65810-D529-36D8-B6E9-04B852FEA080}"/>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7A5D04B0-5BBF-D9CC-BF96-3DA4D8B8413F}"/>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4D6E2398-E006-6A5B-4801-7159D23E1FD4}"/>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A8499B2B-466E-DF54-6E5B-F696404A92AA}"/>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9309406-0563-79A0-CC44-AB584DDB7D23}"/>
              </a:ext>
            </a:extLst>
          </p:cNvPr>
          <p:cNvCxnSpPr>
            <a:cxnSpLocks/>
            <a:stCxn id="59" idx="2"/>
          </p:cNvCxnSpPr>
          <p:nvPr/>
        </p:nvCxnSpPr>
        <p:spPr>
          <a:xfrm>
            <a:off x="7632700" y="2768599"/>
            <a:ext cx="0" cy="3556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722CC07-543F-5109-36AC-DC8D1AC85461}"/>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CBA24A5-7E58-0F97-92AE-8E051376928E}"/>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BEBE5FF6-A3D6-4F1F-78F0-35A2F24F8332}"/>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913B75C6-82BB-7B29-FCB8-EB58CE11E685}"/>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2A568358-5640-A14D-2F9A-181520811236}"/>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72FDC93C-0223-CCC9-7FF6-73A836A2F86A}"/>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D4E109-5618-0DE4-7771-7DC0A0802E55}"/>
              </a:ext>
            </a:extLst>
          </p:cNvPr>
          <p:cNvCxnSpPr>
            <a:cxnSpLocks/>
          </p:cNvCxnSpPr>
          <p:nvPr/>
        </p:nvCxnSpPr>
        <p:spPr>
          <a:xfrm>
            <a:off x="8812675" y="4011509"/>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5895040-EC9C-107A-FDCE-61AD5993679D}"/>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78E9B45-F19C-D63A-8879-FC4C332A877D}"/>
              </a:ext>
            </a:extLst>
          </p:cNvPr>
          <p:cNvCxnSpPr>
            <a:cxnSpLocks/>
          </p:cNvCxnSpPr>
          <p:nvPr/>
        </p:nvCxnSpPr>
        <p:spPr>
          <a:xfrm>
            <a:off x="7187075" y="4011510"/>
            <a:ext cx="0" cy="848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0F73BA5-993B-7B5C-E45C-1B90EFA7213E}"/>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4105038-4B17-657B-1574-0745F2B42851}"/>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331EFC6-8AFC-9D33-3949-8C7C90549EBA}"/>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443F877-E7A8-426D-319B-08047089A45B}"/>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611BA0-FD49-0F80-D629-AC32A57A6077}"/>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957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93571-B845-3229-9548-AE326DE23DB2}"/>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DE596AA7-B364-657D-B7C2-72C9B0D8CEA1}"/>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448F79FB-F8F3-B13E-F0D1-47565EDDABED}"/>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D81AD720-C1D9-4FCE-06C8-20ABFD1969B2}"/>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AF8D46DB-265A-2465-D213-361849FBBE91}"/>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1D6E53AE-0EA9-5DDC-EAEE-4347A10B9EAA}"/>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7AEB9E8D-FF3F-A3A9-4DD9-5604AF9E7321}"/>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497D60D8-4C6F-2D8A-D670-4C0C9BB88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48575C92-6BFC-9CCF-6D8E-A17A6233F8E8}"/>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3E2AE6F1-6B28-3C92-63ED-843310BD6781}"/>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86D6709-81AD-32F4-4E92-D8A607F2BC27}"/>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5B59BACC-E07A-EB4C-5871-5DB8B2555608}"/>
              </a:ext>
            </a:extLst>
          </p:cNvPr>
          <p:cNvCxnSpPr>
            <a:cxnSpLocks/>
          </p:cNvCxnSpPr>
          <p:nvPr/>
        </p:nvCxnSpPr>
        <p:spPr>
          <a:xfrm flipH="1">
            <a:off x="3882278" y="2081763"/>
            <a:ext cx="1527922"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83C25B-E25F-7D4D-7B6E-6BBB8B0ABCCC}"/>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59DD9A03-0DBE-A650-41A7-A09A2732B9F4}"/>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215A4F5A-2DAB-5087-336B-DEAB6A4D0DF2}"/>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8BB639D6-B93B-147D-BD01-EFDA46451719}"/>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11E07E14-BA77-965E-CB47-7E8DABD3668E}"/>
              </a:ext>
            </a:extLst>
          </p:cNvPr>
          <p:cNvCxnSpPr>
            <a:cxnSpLocks/>
          </p:cNvCxnSpPr>
          <p:nvPr/>
        </p:nvCxnSpPr>
        <p:spPr>
          <a:xfrm flipV="1">
            <a:off x="7768167" y="2744257"/>
            <a:ext cx="0" cy="37564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6EE580C-E966-EB60-7C67-42F1859D7617}"/>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8E2BF86-E0B1-A470-B537-79600A46C327}"/>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1AD1039-ACC8-34A9-7D0E-50E0FAA99995}"/>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7F342E28-6C74-B1BE-B57A-76145C28DC1E}"/>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0827FC49-9F88-A66F-338A-BD215CABA63F}"/>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A4A56521-93BC-0A6F-8F59-68A2607543E0}"/>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72124F18-B8ED-26ED-923C-EFB26C536B7C}"/>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57B6399-4391-104A-B291-62FFD8C9C339}"/>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C1C9B13-9285-296E-8590-DA0F4B65A981}"/>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EB9D6CD-61C8-6076-2296-EFD08C29EBF1}"/>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DD63388-435F-ED4E-028C-40951FEB7771}"/>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4F8E416-D14F-34C5-7BAF-D4E1388DABCB}"/>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D246322-BA64-6634-A8CA-832662634542}"/>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FCB5C0F-68CC-E609-8C08-1B4D37FAC371}"/>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5BF013D-C5A0-0CEA-8AFD-70C62BC78EF7}"/>
              </a:ext>
            </a:extLst>
          </p:cNvPr>
          <p:cNvCxnSpPr>
            <a:cxnSpLocks/>
          </p:cNvCxnSpPr>
          <p:nvPr/>
        </p:nvCxnSpPr>
        <p:spPr>
          <a:xfrm flipH="1">
            <a:off x="6223424" y="2081763"/>
            <a:ext cx="963651"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331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17C39-CC73-10F3-D756-92115C39DD04}"/>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F6C10F25-5737-422C-0CB6-B8DF6032B9CA}"/>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B2865BF0-484F-EAD7-EFA2-91FF20B722DF}"/>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69A9A694-E75B-83C8-17F7-8F5190A91B3E}"/>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E65620A7-2021-2CAF-4404-E465BC8E48C8}"/>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2A0CA058-99F2-9EA4-EE0F-CE8B9F1E30A6}"/>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E7008944-8889-B38D-9656-3A6EF104328F}"/>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413D3AB7-284D-A4D7-68C6-D352462F2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517DC32C-8027-D8AE-3548-2BC826523BD0}"/>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98636F71-766C-B67F-AADE-DB05D540E596}"/>
              </a:ext>
            </a:extLst>
          </p:cNvPr>
          <p:cNvCxnSpPr>
            <a:cxnSpLocks/>
          </p:cNvCxnSpPr>
          <p:nvPr/>
        </p:nvCxnSpPr>
        <p:spPr>
          <a:xfrm>
            <a:off x="3882278" y="1971467"/>
            <a:ext cx="1527922"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FF1544F-8E2F-338B-78E8-99DA1A50C245}"/>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4BABDDA3-6D8A-E985-FF0F-90EEDF0CE0A4}"/>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387C29-365F-9218-6FE2-AC5EBFF664D9}"/>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729E7EB2-3177-00F7-57FB-EE5D2F043F06}"/>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5B800CCB-5E5A-00CA-397C-65439A860BCE}"/>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1577E32A-4221-FEA7-3905-D7AD8D963A87}"/>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DF865EFA-B508-1A8E-F507-A4F2CA491AB9}"/>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24B9185-42AD-E6A3-DA97-11B34E3CEF0D}"/>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EAC81CD-2C32-BBDA-CE23-1DB451527AB9}"/>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CA955BC-DA39-A407-FA50-9491E889EF3E}"/>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B9CCE0C5-3427-86CF-4858-7B92D57A6CEC}"/>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F913B814-BC2F-E801-FE6D-A4B061093DC0}"/>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87093A7D-A02C-9856-E550-FE04FD77BF2D}"/>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00D6409E-06E2-9F4B-F0D5-EA9BEB056C94}"/>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9192084-2F40-8F29-E987-20EDE5368792}"/>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7BC9809-9E06-C12A-8DB4-DBB84F6CE561}"/>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88FCDEA-227A-7732-F53E-FF496CB6F081}"/>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A099194-5593-4F9D-0ED0-C36C36DB8388}"/>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5178672-FCDC-0ECB-895C-8A442F15A7D5}"/>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FB6EC9B-C581-A6B1-3312-5A520FF9E7E7}"/>
              </a:ext>
            </a:extLst>
          </p:cNvPr>
          <p:cNvCxnSpPr>
            <a:cxnSpLocks/>
          </p:cNvCxnSpPr>
          <p:nvPr/>
        </p:nvCxnSpPr>
        <p:spPr>
          <a:xfrm>
            <a:off x="3176438" y="3953249"/>
            <a:ext cx="0" cy="141461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6F7549B-C757-C980-B3D3-AAD207FA83A3}"/>
              </a:ext>
            </a:extLst>
          </p:cNvPr>
          <p:cNvCxnSpPr>
            <a:cxnSpLocks/>
          </p:cNvCxnSpPr>
          <p:nvPr/>
        </p:nvCxnSpPr>
        <p:spPr>
          <a:xfrm>
            <a:off x="6223424" y="1971467"/>
            <a:ext cx="963651"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A8B0F2F-FE43-235F-A2AB-3B45F8ED1E07}"/>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9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CEC73-A9FA-9DF1-9DEC-73A1504732BB}"/>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C64A0A28-8AFE-178B-BFFF-5C5D7167F810}"/>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E690D8B1-56E9-8DBC-6FB7-29F7CFF16F7C}"/>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D6984847-8909-D215-1D7E-4F819E654BA3}"/>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2CB6E12A-E7DB-019C-FFB4-9C5C718915F7}"/>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DA9AA64B-247E-3454-D5B0-EB70F6891E7C}"/>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8531FA1B-4670-8E80-92BB-3A2E4A96D7EB}"/>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4F183C5E-DAC2-2497-3175-E8687A758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4698441F-6404-BF8C-5483-9DD878EAC881}"/>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FC7EDD76-C028-DAF2-52B7-386DD6242118}"/>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EB9EE2-5F19-9D41-38C8-1417F679DA72}"/>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C182D6CD-D1ED-293E-8351-967AD89B4C2F}"/>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29F3912-AB5D-3678-F4A8-2151E5501739}"/>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FD74305B-DC23-DBCC-46AD-87DBB43BCD39}"/>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1BBA378A-3D1A-6F57-B4E1-B10577B8A8FE}"/>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A6AECA0B-3540-9921-2D63-300110D5D9BF}"/>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DA86466A-D2C8-F687-4263-80AA3814FA57}"/>
              </a:ext>
            </a:extLst>
          </p:cNvPr>
          <p:cNvCxnSpPr>
            <a:cxnSpLocks/>
          </p:cNvCxnSpPr>
          <p:nvPr/>
        </p:nvCxnSpPr>
        <p:spPr>
          <a:xfrm flipV="1">
            <a:off x="7768167" y="2744257"/>
            <a:ext cx="0" cy="37564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EDDD39F-0DC9-1006-DA9D-DD7784A60D87}"/>
              </a:ext>
            </a:extLst>
          </p:cNvPr>
          <p:cNvCxnSpPr>
            <a:cxnSpLocks/>
            <a:stCxn id="59" idx="2"/>
          </p:cNvCxnSpPr>
          <p:nvPr/>
        </p:nvCxnSpPr>
        <p:spPr>
          <a:xfrm>
            <a:off x="7632700" y="2768599"/>
            <a:ext cx="0" cy="35560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86BF1D2-DFAE-8245-5B30-A08B21791408}"/>
              </a:ext>
            </a:extLst>
          </p:cNvPr>
          <p:cNvCxnSpPr>
            <a:cxnSpLocks/>
          </p:cNvCxnSpPr>
          <p:nvPr/>
        </p:nvCxnSpPr>
        <p:spPr>
          <a:xfrm flipV="1">
            <a:off x="9707033" y="2645272"/>
            <a:ext cx="0" cy="37564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B2CE5F-3323-64CA-F9C5-15F6A6F42D72}"/>
              </a:ext>
            </a:extLst>
          </p:cNvPr>
          <p:cNvCxnSpPr>
            <a:cxnSpLocks/>
          </p:cNvCxnSpPr>
          <p:nvPr/>
        </p:nvCxnSpPr>
        <p:spPr>
          <a:xfrm>
            <a:off x="9571566" y="2669614"/>
            <a:ext cx="0" cy="35560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A4B2F43-6674-DE4C-3268-FAB85AEBCD2A}"/>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CF061655-14AB-DFA5-612B-B22E377C0213}"/>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40A3E943-645A-6897-DD9F-8C618B961219}"/>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AB13E9FD-C948-5FE8-D3E5-50DB6CDE16C0}"/>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B3DDBDB-21EC-2A3F-0D14-86FD0D1C4684}"/>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5D7BE80-525E-8DDD-8E3F-5AE3A1C1F71A}"/>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D555228-255E-0959-B2F0-89E68A499D7A}"/>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44DA3D0-5CFB-065D-FEAE-398C1F805948}"/>
              </a:ext>
            </a:extLst>
          </p:cNvPr>
          <p:cNvCxnSpPr>
            <a:cxnSpLocks/>
          </p:cNvCxnSpPr>
          <p:nvPr/>
        </p:nvCxnSpPr>
        <p:spPr>
          <a:xfrm flipV="1">
            <a:off x="10556809" y="4011509"/>
            <a:ext cx="0" cy="84835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514A865-6DBD-ABC9-3A20-E9FDF546411F}"/>
              </a:ext>
            </a:extLst>
          </p:cNvPr>
          <p:cNvCxnSpPr>
            <a:cxnSpLocks/>
          </p:cNvCxnSpPr>
          <p:nvPr/>
        </p:nvCxnSpPr>
        <p:spPr>
          <a:xfrm>
            <a:off x="10421342" y="4011509"/>
            <a:ext cx="0" cy="84835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A186E57-DBAD-C76E-4A37-DD8B688D59DD}"/>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D7629B-C370-6E93-19E4-230DB104CB4A}"/>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6D1EF98-A86D-25BE-8941-9C67AF4921C5}"/>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986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13F52-45FA-85C7-AB84-99410916E012}"/>
            </a:ext>
          </a:extLst>
        </p:cNvPr>
        <p:cNvGrpSpPr/>
        <p:nvPr/>
      </p:nvGrpSpPr>
      <p:grpSpPr>
        <a:xfrm>
          <a:off x="0" y="0"/>
          <a:ext cx="0" cy="0"/>
          <a:chOff x="0" y="0"/>
          <a:chExt cx="0" cy="0"/>
        </a:xfrm>
      </p:grpSpPr>
      <p:sp>
        <p:nvSpPr>
          <p:cNvPr id="16" name="Title 3">
            <a:extLst>
              <a:ext uri="{FF2B5EF4-FFF2-40B4-BE49-F238E27FC236}">
                <a16:creationId xmlns:a16="http://schemas.microsoft.com/office/drawing/2014/main" id="{FD07D1F5-C488-72F4-2A32-51031E1696C5}"/>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
        <p:nvSpPr>
          <p:cNvPr id="17" name="Rounded Rectangle 16">
            <a:extLst>
              <a:ext uri="{FF2B5EF4-FFF2-40B4-BE49-F238E27FC236}">
                <a16:creationId xmlns:a16="http://schemas.microsoft.com/office/drawing/2014/main" id="{BD0A768E-61AE-0AB5-5198-ABEF47B6F045}"/>
              </a:ext>
            </a:extLst>
          </p:cNvPr>
          <p:cNvSpPr/>
          <p:nvPr/>
        </p:nvSpPr>
        <p:spPr>
          <a:xfrm>
            <a:off x="1520233" y="1461498"/>
            <a:ext cx="3421294" cy="498084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A17448D7-37DD-7088-AFBC-813D8F862DC3}"/>
              </a:ext>
            </a:extLst>
          </p:cNvPr>
          <p:cNvSpPr txBox="1"/>
          <p:nvPr/>
        </p:nvSpPr>
        <p:spPr>
          <a:xfrm>
            <a:off x="2917332" y="1145303"/>
            <a:ext cx="627095" cy="373692"/>
          </a:xfrm>
          <a:prstGeom prst="rect">
            <a:avLst/>
          </a:prstGeom>
          <a:noFill/>
        </p:spPr>
        <p:txBody>
          <a:bodyPr wrap="square" rtlCol="0">
            <a:spAutoFit/>
          </a:bodyPr>
          <a:lstStyle/>
          <a:p>
            <a:pPr algn="l">
              <a:lnSpc>
                <a:spcPct val="110000"/>
              </a:lnSpc>
              <a:spcBef>
                <a:spcPts val="900"/>
              </a:spcBef>
            </a:pPr>
            <a:r>
              <a:rPr lang="en-US" dirty="0"/>
              <a:t>AEM</a:t>
            </a:r>
          </a:p>
        </p:txBody>
      </p:sp>
      <p:sp>
        <p:nvSpPr>
          <p:cNvPr id="21" name="Rounded Rectangle 20">
            <a:extLst>
              <a:ext uri="{FF2B5EF4-FFF2-40B4-BE49-F238E27FC236}">
                <a16:creationId xmlns:a16="http://schemas.microsoft.com/office/drawing/2014/main" id="{3CC1FEAC-A106-1C01-F147-6D777A457EFA}"/>
              </a:ext>
            </a:extLst>
          </p:cNvPr>
          <p:cNvSpPr/>
          <p:nvPr/>
        </p:nvSpPr>
        <p:spPr>
          <a:xfrm>
            <a:off x="6592894" y="1461498"/>
            <a:ext cx="4564125"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F5B52048-ACA7-00E8-9D64-250759B4BBBF}"/>
              </a:ext>
            </a:extLst>
          </p:cNvPr>
          <p:cNvSpPr txBox="1"/>
          <p:nvPr/>
        </p:nvSpPr>
        <p:spPr>
          <a:xfrm>
            <a:off x="8325280" y="1087741"/>
            <a:ext cx="627095" cy="373757"/>
          </a:xfrm>
          <a:prstGeom prst="rect">
            <a:avLst/>
          </a:prstGeom>
          <a:noFill/>
        </p:spPr>
        <p:txBody>
          <a:bodyPr wrap="square" rtlCol="0">
            <a:spAutoFit/>
          </a:bodyPr>
          <a:lstStyle/>
          <a:p>
            <a:pPr algn="l">
              <a:lnSpc>
                <a:spcPct val="110000"/>
              </a:lnSpc>
              <a:spcBef>
                <a:spcPts val="900"/>
              </a:spcBef>
            </a:pPr>
            <a:r>
              <a:rPr lang="en-US" dirty="0"/>
              <a:t>AWS</a:t>
            </a:r>
          </a:p>
        </p:txBody>
      </p:sp>
      <p:sp>
        <p:nvSpPr>
          <p:cNvPr id="30" name="Rounded Rectangle 29">
            <a:extLst>
              <a:ext uri="{FF2B5EF4-FFF2-40B4-BE49-F238E27FC236}">
                <a16:creationId xmlns:a16="http://schemas.microsoft.com/office/drawing/2014/main" id="{71BF479E-FAF4-74E2-98BC-CDACCA86E11D}"/>
              </a:ext>
            </a:extLst>
          </p:cNvPr>
          <p:cNvSpPr/>
          <p:nvPr/>
        </p:nvSpPr>
        <p:spPr>
          <a:xfrm>
            <a:off x="5195795" y="1461498"/>
            <a:ext cx="1142831" cy="294117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Luminar API Gateway</a:t>
            </a:r>
          </a:p>
        </p:txBody>
      </p:sp>
      <p:pic>
        <p:nvPicPr>
          <p:cNvPr id="33" name="Picture 32" descr="A screenshot of a chat&#10;&#10;AI-generated content may be incorrect.">
            <a:extLst>
              <a:ext uri="{FF2B5EF4-FFF2-40B4-BE49-F238E27FC236}">
                <a16:creationId xmlns:a16="http://schemas.microsoft.com/office/drawing/2014/main" id="{8477DC54-9ABD-20AD-AFAA-A05233503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79" y="1852656"/>
            <a:ext cx="1302799" cy="2158853"/>
          </a:xfrm>
          <a:prstGeom prst="rect">
            <a:avLst/>
          </a:prstGeom>
        </p:spPr>
      </p:pic>
      <p:sp>
        <p:nvSpPr>
          <p:cNvPr id="36" name="Rounded Rectangle 35">
            <a:extLst>
              <a:ext uri="{FF2B5EF4-FFF2-40B4-BE49-F238E27FC236}">
                <a16:creationId xmlns:a16="http://schemas.microsoft.com/office/drawing/2014/main" id="{1299A150-6E93-AC8D-72E6-123A798BECDE}"/>
              </a:ext>
            </a:extLst>
          </p:cNvPr>
          <p:cNvSpPr/>
          <p:nvPr/>
        </p:nvSpPr>
        <p:spPr>
          <a:xfrm>
            <a:off x="1990151" y="5280019"/>
            <a:ext cx="2481454" cy="48347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On-brand approval workflow (existing)</a:t>
            </a:r>
          </a:p>
        </p:txBody>
      </p:sp>
      <p:cxnSp>
        <p:nvCxnSpPr>
          <p:cNvPr id="37" name="Straight Arrow Connector 36">
            <a:extLst>
              <a:ext uri="{FF2B5EF4-FFF2-40B4-BE49-F238E27FC236}">
                <a16:creationId xmlns:a16="http://schemas.microsoft.com/office/drawing/2014/main" id="{5C9DD2A7-CCBC-5ACB-5851-392B30CF2960}"/>
              </a:ext>
            </a:extLst>
          </p:cNvPr>
          <p:cNvCxnSpPr>
            <a:cxnSpLocks/>
          </p:cNvCxnSpPr>
          <p:nvPr/>
        </p:nvCxnSpPr>
        <p:spPr>
          <a:xfrm>
            <a:off x="3882278" y="1971467"/>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7E740AD-9547-07CD-D2F0-5DC9A3072CC9}"/>
              </a:ext>
            </a:extLst>
          </p:cNvPr>
          <p:cNvSpPr txBox="1"/>
          <p:nvPr/>
        </p:nvSpPr>
        <p:spPr>
          <a:xfrm>
            <a:off x="4580062" y="1641953"/>
            <a:ext cx="2151551" cy="279885"/>
          </a:xfrm>
          <a:prstGeom prst="rect">
            <a:avLst/>
          </a:prstGeom>
          <a:noFill/>
        </p:spPr>
        <p:txBody>
          <a:bodyPr wrap="square" rtlCol="0">
            <a:spAutoFit/>
          </a:bodyPr>
          <a:lstStyle/>
          <a:p>
            <a:pPr algn="l">
              <a:lnSpc>
                <a:spcPct val="110000"/>
              </a:lnSpc>
              <a:spcBef>
                <a:spcPts val="900"/>
              </a:spcBef>
            </a:pPr>
            <a:r>
              <a:rPr lang="en-US" sz="1200" dirty="0"/>
              <a:t>Prompts, Images and Feedback</a:t>
            </a:r>
          </a:p>
        </p:txBody>
      </p:sp>
      <p:cxnSp>
        <p:nvCxnSpPr>
          <p:cNvPr id="39" name="Straight Arrow Connector 38">
            <a:extLst>
              <a:ext uri="{FF2B5EF4-FFF2-40B4-BE49-F238E27FC236}">
                <a16:creationId xmlns:a16="http://schemas.microsoft.com/office/drawing/2014/main" id="{F8308803-15EA-6A81-96E9-D77D0BAE6391}"/>
              </a:ext>
            </a:extLst>
          </p:cNvPr>
          <p:cNvCxnSpPr>
            <a:cxnSpLocks/>
          </p:cNvCxnSpPr>
          <p:nvPr/>
        </p:nvCxnSpPr>
        <p:spPr>
          <a:xfrm flipH="1">
            <a:off x="3882278" y="2081763"/>
            <a:ext cx="1527922"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D8EFFB4-3FAD-96B8-8083-1B09D8101BED}"/>
              </a:ext>
            </a:extLst>
          </p:cNvPr>
          <p:cNvSpPr txBox="1"/>
          <p:nvPr/>
        </p:nvSpPr>
        <p:spPr>
          <a:xfrm>
            <a:off x="4706507" y="2107679"/>
            <a:ext cx="1986506" cy="285271"/>
          </a:xfrm>
          <a:prstGeom prst="rect">
            <a:avLst/>
          </a:prstGeom>
          <a:noFill/>
        </p:spPr>
        <p:txBody>
          <a:bodyPr wrap="square" rtlCol="0">
            <a:spAutoFit/>
          </a:bodyPr>
          <a:lstStyle/>
          <a:p>
            <a:pPr algn="l">
              <a:lnSpc>
                <a:spcPct val="110000"/>
              </a:lnSpc>
              <a:spcBef>
                <a:spcPts val="900"/>
              </a:spcBef>
            </a:pPr>
            <a:r>
              <a:rPr lang="en-US" sz="1200" dirty="0"/>
              <a:t>On-Brand Filtered Responses</a:t>
            </a:r>
          </a:p>
        </p:txBody>
      </p:sp>
      <p:sp>
        <p:nvSpPr>
          <p:cNvPr id="59" name="Rounded Rectangle 58">
            <a:extLst>
              <a:ext uri="{FF2B5EF4-FFF2-40B4-BE49-F238E27FC236}">
                <a16:creationId xmlns:a16="http://schemas.microsoft.com/office/drawing/2014/main" id="{273A033B-2415-2F89-987B-DE02D0C99342}"/>
              </a:ext>
            </a:extLst>
          </p:cNvPr>
          <p:cNvSpPr/>
          <p:nvPr/>
        </p:nvSpPr>
        <p:spPr>
          <a:xfrm>
            <a:off x="7010400" y="1641952"/>
            <a:ext cx="1244600"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Chatbot Logic</a:t>
            </a:r>
          </a:p>
        </p:txBody>
      </p:sp>
      <p:sp>
        <p:nvSpPr>
          <p:cNvPr id="60" name="Rounded Rectangle 59">
            <a:extLst>
              <a:ext uri="{FF2B5EF4-FFF2-40B4-BE49-F238E27FC236}">
                <a16:creationId xmlns:a16="http://schemas.microsoft.com/office/drawing/2014/main" id="{C8D2B9A1-A37C-6C90-1854-C7AC8FD85A9A}"/>
              </a:ext>
            </a:extLst>
          </p:cNvPr>
          <p:cNvSpPr/>
          <p:nvPr/>
        </p:nvSpPr>
        <p:spPr>
          <a:xfrm>
            <a:off x="7007588" y="2932082"/>
            <a:ext cx="3855145" cy="1217199"/>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 Filter</a:t>
            </a:r>
          </a:p>
        </p:txBody>
      </p:sp>
      <p:sp>
        <p:nvSpPr>
          <p:cNvPr id="61" name="Rounded Rectangle 60">
            <a:extLst>
              <a:ext uri="{FF2B5EF4-FFF2-40B4-BE49-F238E27FC236}">
                <a16:creationId xmlns:a16="http://schemas.microsoft.com/office/drawing/2014/main" id="{DB129BF0-F7A1-CD15-DE24-E4CE896D48AC}"/>
              </a:ext>
            </a:extLst>
          </p:cNvPr>
          <p:cNvSpPr/>
          <p:nvPr/>
        </p:nvSpPr>
        <p:spPr>
          <a:xfrm>
            <a:off x="8445942" y="1641953"/>
            <a:ext cx="2416791" cy="1126647"/>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AWS Comprehend, </a:t>
            </a:r>
            <a:br>
              <a:rPr lang="en-US" sz="1200" dirty="0">
                <a:solidFill>
                  <a:schemeClr val="tx1"/>
                </a:solidFill>
              </a:rPr>
            </a:br>
            <a:r>
              <a:rPr lang="en-US" sz="1200" dirty="0" err="1">
                <a:solidFill>
                  <a:schemeClr val="tx1"/>
                </a:solidFill>
              </a:rPr>
              <a:t>Rekognition</a:t>
            </a:r>
            <a:r>
              <a:rPr lang="en-US" sz="1200" dirty="0">
                <a:solidFill>
                  <a:schemeClr val="tx1"/>
                </a:solidFill>
              </a:rPr>
              <a:t>, </a:t>
            </a:r>
            <a:r>
              <a:rPr lang="en-US" sz="1200" dirty="0" err="1">
                <a:solidFill>
                  <a:schemeClr val="tx1"/>
                </a:solidFill>
              </a:rPr>
              <a:t>SageMaker</a:t>
            </a:r>
            <a:r>
              <a:rPr lang="en-US" sz="1200" dirty="0">
                <a:solidFill>
                  <a:schemeClr val="tx1"/>
                </a:solidFill>
              </a:rPr>
              <a:t> </a:t>
            </a:r>
          </a:p>
        </p:txBody>
      </p:sp>
      <p:cxnSp>
        <p:nvCxnSpPr>
          <p:cNvPr id="62" name="Straight Arrow Connector 61">
            <a:extLst>
              <a:ext uri="{FF2B5EF4-FFF2-40B4-BE49-F238E27FC236}">
                <a16:creationId xmlns:a16="http://schemas.microsoft.com/office/drawing/2014/main" id="{480C3E24-CE28-6BB0-E055-46E9639437B7}"/>
              </a:ext>
            </a:extLst>
          </p:cNvPr>
          <p:cNvCxnSpPr>
            <a:cxnSpLocks/>
          </p:cNvCxnSpPr>
          <p:nvPr/>
        </p:nvCxnSpPr>
        <p:spPr>
          <a:xfrm flipV="1">
            <a:off x="7768167" y="2744257"/>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0C7E66-DAB4-28B0-2EED-BE0A60434C15}"/>
              </a:ext>
            </a:extLst>
          </p:cNvPr>
          <p:cNvCxnSpPr>
            <a:cxnSpLocks/>
            <a:stCxn id="59" idx="2"/>
          </p:cNvCxnSpPr>
          <p:nvPr/>
        </p:nvCxnSpPr>
        <p:spPr>
          <a:xfrm>
            <a:off x="7632700" y="2768599"/>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E2037B4-673E-A159-98C4-04EA353CAF0F}"/>
              </a:ext>
            </a:extLst>
          </p:cNvPr>
          <p:cNvCxnSpPr>
            <a:cxnSpLocks/>
          </p:cNvCxnSpPr>
          <p:nvPr/>
        </p:nvCxnSpPr>
        <p:spPr>
          <a:xfrm flipV="1">
            <a:off x="9707033" y="2645272"/>
            <a:ext cx="0" cy="375649"/>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737225F-0A66-F208-C6D2-3C3E62A0CE49}"/>
              </a:ext>
            </a:extLst>
          </p:cNvPr>
          <p:cNvCxnSpPr>
            <a:cxnSpLocks/>
          </p:cNvCxnSpPr>
          <p:nvPr/>
        </p:nvCxnSpPr>
        <p:spPr>
          <a:xfrm>
            <a:off x="9571566" y="2669614"/>
            <a:ext cx="0" cy="3556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30CE5299-74B8-87FD-760B-BB96AD27B15C}"/>
              </a:ext>
            </a:extLst>
          </p:cNvPr>
          <p:cNvSpPr/>
          <p:nvPr/>
        </p:nvSpPr>
        <p:spPr>
          <a:xfrm>
            <a:off x="661691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Firefly API (Vision)</a:t>
            </a:r>
          </a:p>
        </p:txBody>
      </p:sp>
      <p:sp>
        <p:nvSpPr>
          <p:cNvPr id="73" name="Rounded Rectangle 72">
            <a:extLst>
              <a:ext uri="{FF2B5EF4-FFF2-40B4-BE49-F238E27FC236}">
                <a16:creationId xmlns:a16="http://schemas.microsoft.com/office/drawing/2014/main" id="{DA78BE4F-F312-C7C8-AFD1-7DB012154E3F}"/>
              </a:ext>
            </a:extLst>
          </p:cNvPr>
          <p:cNvSpPr/>
          <p:nvPr/>
        </p:nvSpPr>
        <p:spPr>
          <a:xfrm>
            <a:off x="8226027"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OpenAI API (LLM)</a:t>
            </a:r>
          </a:p>
        </p:txBody>
      </p:sp>
      <p:sp>
        <p:nvSpPr>
          <p:cNvPr id="75" name="Rounded Rectangle 74">
            <a:extLst>
              <a:ext uri="{FF2B5EF4-FFF2-40B4-BE49-F238E27FC236}">
                <a16:creationId xmlns:a16="http://schemas.microsoft.com/office/drawing/2014/main" id="{4716CD69-F42B-7EEF-6878-3A45E25F7694}"/>
              </a:ext>
            </a:extLst>
          </p:cNvPr>
          <p:cNvSpPr/>
          <p:nvPr/>
        </p:nvSpPr>
        <p:spPr>
          <a:xfrm>
            <a:off x="9835142" y="4732183"/>
            <a:ext cx="1321876" cy="1174305"/>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r>
              <a:rPr lang="en-US" sz="1200" baseline="30000" dirty="0">
                <a:solidFill>
                  <a:schemeClr val="tx1"/>
                </a:solidFill>
              </a:rPr>
              <a:t>rd</a:t>
            </a:r>
            <a:r>
              <a:rPr lang="en-US" sz="1200" dirty="0">
                <a:solidFill>
                  <a:schemeClr val="tx1"/>
                </a:solidFill>
              </a:rPr>
              <a:t> Party Training APIs</a:t>
            </a:r>
          </a:p>
        </p:txBody>
      </p:sp>
      <p:cxnSp>
        <p:nvCxnSpPr>
          <p:cNvPr id="76" name="Straight Arrow Connector 75">
            <a:extLst>
              <a:ext uri="{FF2B5EF4-FFF2-40B4-BE49-F238E27FC236}">
                <a16:creationId xmlns:a16="http://schemas.microsoft.com/office/drawing/2014/main" id="{747A6D7B-3EFF-532E-7078-3B07925D64CA}"/>
              </a:ext>
            </a:extLst>
          </p:cNvPr>
          <p:cNvCxnSpPr>
            <a:cxnSpLocks/>
          </p:cNvCxnSpPr>
          <p:nvPr/>
        </p:nvCxnSpPr>
        <p:spPr>
          <a:xfrm flipV="1">
            <a:off x="89481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1AFED67-64D3-1894-7734-C54914618C82}"/>
              </a:ext>
            </a:extLst>
          </p:cNvPr>
          <p:cNvCxnSpPr>
            <a:cxnSpLocks/>
          </p:cNvCxnSpPr>
          <p:nvPr/>
        </p:nvCxnSpPr>
        <p:spPr>
          <a:xfrm>
            <a:off x="8812675"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0F10D86-1649-86EC-9513-C43531C632E9}"/>
              </a:ext>
            </a:extLst>
          </p:cNvPr>
          <p:cNvCxnSpPr>
            <a:cxnSpLocks/>
          </p:cNvCxnSpPr>
          <p:nvPr/>
        </p:nvCxnSpPr>
        <p:spPr>
          <a:xfrm flipV="1">
            <a:off x="7322542"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AFBD0CD-4710-4F6D-997D-0DBC9B1DC69C}"/>
              </a:ext>
            </a:extLst>
          </p:cNvPr>
          <p:cNvCxnSpPr>
            <a:cxnSpLocks/>
          </p:cNvCxnSpPr>
          <p:nvPr/>
        </p:nvCxnSpPr>
        <p:spPr>
          <a:xfrm>
            <a:off x="7187075" y="4011510"/>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76EE7DB-AD7D-4E2E-F365-FC92CA4C2E0F}"/>
              </a:ext>
            </a:extLst>
          </p:cNvPr>
          <p:cNvCxnSpPr>
            <a:cxnSpLocks/>
          </p:cNvCxnSpPr>
          <p:nvPr/>
        </p:nvCxnSpPr>
        <p:spPr>
          <a:xfrm flipV="1">
            <a:off x="10556809"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724C860-63F9-D7B9-C510-515996534E13}"/>
              </a:ext>
            </a:extLst>
          </p:cNvPr>
          <p:cNvCxnSpPr>
            <a:cxnSpLocks/>
          </p:cNvCxnSpPr>
          <p:nvPr/>
        </p:nvCxnSpPr>
        <p:spPr>
          <a:xfrm>
            <a:off x="10421342" y="4011509"/>
            <a:ext cx="0" cy="84835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773CB8-AFDE-9C19-9A3D-EF18DE0A4112}"/>
              </a:ext>
            </a:extLst>
          </p:cNvPr>
          <p:cNvCxnSpPr>
            <a:cxnSpLocks/>
          </p:cNvCxnSpPr>
          <p:nvPr/>
        </p:nvCxnSpPr>
        <p:spPr>
          <a:xfrm>
            <a:off x="3176438" y="3953249"/>
            <a:ext cx="0" cy="141461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0D59375-6464-F1AF-7CFD-8906FE3CCEE1}"/>
              </a:ext>
            </a:extLst>
          </p:cNvPr>
          <p:cNvCxnSpPr>
            <a:cxnSpLocks/>
          </p:cNvCxnSpPr>
          <p:nvPr/>
        </p:nvCxnSpPr>
        <p:spPr>
          <a:xfrm>
            <a:off x="6223424" y="1971467"/>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06D4C61-8C0A-32AC-E456-AA7AE9C84A30}"/>
              </a:ext>
            </a:extLst>
          </p:cNvPr>
          <p:cNvCxnSpPr>
            <a:cxnSpLocks/>
          </p:cNvCxnSpPr>
          <p:nvPr/>
        </p:nvCxnSpPr>
        <p:spPr>
          <a:xfrm flipH="1">
            <a:off x="6223424" y="2081763"/>
            <a:ext cx="96365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496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61F2C-0543-F73E-13E3-CFA1926A79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16AEF7-E29C-C710-F8AA-5FE603FAA9C7}"/>
              </a:ext>
            </a:extLst>
          </p:cNvPr>
          <p:cNvSpPr>
            <a:spLocks noGrp="1"/>
          </p:cNvSpPr>
          <p:nvPr>
            <p:ph type="title"/>
          </p:nvPr>
        </p:nvSpPr>
        <p:spPr>
          <a:xfrm>
            <a:off x="609600" y="264085"/>
            <a:ext cx="4937760" cy="946389"/>
          </a:xfrm>
        </p:spPr>
        <p:txBody>
          <a:bodyPr/>
          <a:lstStyle/>
          <a:p>
            <a:r>
              <a:rPr lang="en-US" dirty="0"/>
              <a:t>Understanding </a:t>
            </a:r>
            <a:br>
              <a:rPr lang="en-US" dirty="0"/>
            </a:br>
            <a:r>
              <a:rPr lang="en-US" dirty="0"/>
              <a:t>Luminar’s Needs</a:t>
            </a:r>
          </a:p>
        </p:txBody>
      </p:sp>
      <p:sp>
        <p:nvSpPr>
          <p:cNvPr id="9" name="Content Placeholder 8">
            <a:extLst>
              <a:ext uri="{FF2B5EF4-FFF2-40B4-BE49-F238E27FC236}">
                <a16:creationId xmlns:a16="http://schemas.microsoft.com/office/drawing/2014/main" id="{0171CD79-EDD1-47F2-8731-9711189E6746}"/>
              </a:ext>
            </a:extLst>
          </p:cNvPr>
          <p:cNvSpPr>
            <a:spLocks noGrp="1"/>
          </p:cNvSpPr>
          <p:nvPr>
            <p:ph idx="1"/>
          </p:nvPr>
        </p:nvSpPr>
        <p:spPr/>
        <p:txBody>
          <a:bodyPr/>
          <a:lstStyle/>
          <a:p>
            <a:r>
              <a:rPr lang="en-US" dirty="0"/>
              <a:t>Key needs: </a:t>
            </a:r>
          </a:p>
          <a:p>
            <a:pPr lvl="1"/>
            <a:r>
              <a:rPr lang="en-US" dirty="0"/>
              <a:t>On-brand text/image/video generation</a:t>
            </a:r>
          </a:p>
          <a:p>
            <a:pPr lvl="1"/>
            <a:r>
              <a:rPr lang="en-US" dirty="0"/>
              <a:t>Secure and scalable AI integration</a:t>
            </a:r>
          </a:p>
          <a:p>
            <a:pPr lvl="1"/>
            <a:r>
              <a:rPr lang="en-US" dirty="0"/>
              <a:t>Elegant integration with existing/proposed systems</a:t>
            </a:r>
          </a:p>
          <a:p>
            <a:r>
              <a:rPr lang="en-US" dirty="0"/>
              <a:t>Key challenges:</a:t>
            </a:r>
          </a:p>
          <a:p>
            <a:pPr lvl="1"/>
            <a:r>
              <a:rPr lang="en-US" dirty="0"/>
              <a:t>Understanding the current AI architecture </a:t>
            </a:r>
          </a:p>
          <a:p>
            <a:pPr lvl="1"/>
            <a:r>
              <a:rPr lang="en-US" dirty="0"/>
              <a:t>Documenting all proposed requirements</a:t>
            </a:r>
          </a:p>
          <a:p>
            <a:pPr lvl="1"/>
            <a:r>
              <a:rPr lang="en-US" dirty="0"/>
              <a:t>Integrating Adobe’s AI tools with internal APIs, systems &amp; any third-party solutions</a:t>
            </a:r>
          </a:p>
          <a:p>
            <a:pPr lvl="1"/>
            <a:r>
              <a:rPr lang="en-US" dirty="0"/>
              <a:t>Training the business on use of new AI tools</a:t>
            </a:r>
          </a:p>
        </p:txBody>
      </p:sp>
      <p:pic>
        <p:nvPicPr>
          <p:cNvPr id="7" name="Picture Placeholder 6" descr="A group of people crossing a street&#10;&#10;AI-generated content may be incorrect.">
            <a:extLst>
              <a:ext uri="{FF2B5EF4-FFF2-40B4-BE49-F238E27FC236}">
                <a16:creationId xmlns:a16="http://schemas.microsoft.com/office/drawing/2014/main" id="{CE2D592E-9A0F-8A26-4E2E-1C2D2499CEA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939577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D1D79-7129-908A-9BB8-F0415456153F}"/>
            </a:ext>
          </a:extLst>
        </p:cNvPr>
        <p:cNvGrpSpPr/>
        <p:nvPr/>
      </p:nvGrpSpPr>
      <p:grpSpPr>
        <a:xfrm>
          <a:off x="0" y="0"/>
          <a:ext cx="0" cy="0"/>
          <a:chOff x="0" y="0"/>
          <a:chExt cx="0" cy="0"/>
        </a:xfrm>
      </p:grpSpPr>
      <p:pic>
        <p:nvPicPr>
          <p:cNvPr id="10" name="Picture 9" descr="A screenshot of a computer&#10;&#10;AI-generated content may be incorrect.">
            <a:extLst>
              <a:ext uri="{FF2B5EF4-FFF2-40B4-BE49-F238E27FC236}">
                <a16:creationId xmlns:a16="http://schemas.microsoft.com/office/drawing/2014/main" id="{EBB9D0DD-FF1F-1991-9DB8-02D615E3E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405" y="1177400"/>
            <a:ext cx="6685189" cy="5100897"/>
          </a:xfrm>
          <a:prstGeom prst="rect">
            <a:avLst/>
          </a:prstGeom>
        </p:spPr>
      </p:pic>
      <p:sp>
        <p:nvSpPr>
          <p:cNvPr id="16" name="Title 3">
            <a:extLst>
              <a:ext uri="{FF2B5EF4-FFF2-40B4-BE49-F238E27FC236}">
                <a16:creationId xmlns:a16="http://schemas.microsoft.com/office/drawing/2014/main" id="{81F10004-279B-FE7A-50F5-3DEC3D76F68C}"/>
              </a:ext>
            </a:extLst>
          </p:cNvPr>
          <p:cNvSpPr>
            <a:spLocks noGrp="1"/>
          </p:cNvSpPr>
          <p:nvPr>
            <p:ph type="title"/>
          </p:nvPr>
        </p:nvSpPr>
        <p:spPr>
          <a:xfrm>
            <a:off x="609600" y="297159"/>
            <a:ext cx="4937760" cy="880241"/>
          </a:xfrm>
        </p:spPr>
        <p:txBody>
          <a:bodyPr/>
          <a:lstStyle/>
          <a:p>
            <a:r>
              <a:rPr lang="en-US" sz="3200" dirty="0"/>
              <a:t>Proposed Architecture </a:t>
            </a:r>
            <a:br>
              <a:rPr lang="en-US" sz="3200" dirty="0"/>
            </a:br>
            <a:r>
              <a:rPr lang="en-US" sz="3200" dirty="0"/>
              <a:t>&amp; API Management</a:t>
            </a:r>
          </a:p>
        </p:txBody>
      </p:sp>
    </p:spTree>
    <p:extLst>
      <p:ext uri="{BB962C8B-B14F-4D97-AF65-F5344CB8AC3E}">
        <p14:creationId xmlns:p14="http://schemas.microsoft.com/office/powerpoint/2010/main" val="416088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7124-A211-03AB-78DA-0DEEDDAA2F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376C45-8EBF-8CEB-B524-005BF8EE238B}"/>
              </a:ext>
            </a:extLst>
          </p:cNvPr>
          <p:cNvSpPr>
            <a:spLocks noGrp="1"/>
          </p:cNvSpPr>
          <p:nvPr>
            <p:ph type="title"/>
          </p:nvPr>
        </p:nvSpPr>
        <p:spPr>
          <a:xfrm>
            <a:off x="609600" y="2496437"/>
            <a:ext cx="10972800" cy="1865126"/>
          </a:xfrm>
        </p:spPr>
        <p:txBody>
          <a:bodyPr/>
          <a:lstStyle/>
          <a:p>
            <a:r>
              <a:rPr lang="en-US" dirty="0"/>
              <a:t>Brand Filter</a:t>
            </a:r>
            <a:br>
              <a:rPr lang="en-US" dirty="0"/>
            </a:br>
            <a:r>
              <a:rPr lang="en-US" dirty="0"/>
              <a:t>Training Strategy</a:t>
            </a:r>
          </a:p>
        </p:txBody>
      </p:sp>
    </p:spTree>
    <p:extLst>
      <p:ext uri="{BB962C8B-B14F-4D97-AF65-F5344CB8AC3E}">
        <p14:creationId xmlns:p14="http://schemas.microsoft.com/office/powerpoint/2010/main" val="3375725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DB48C-9C69-AC05-FABA-2626C76977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967C70-DEF0-17E1-FB7B-D014CE3320DC}"/>
              </a:ext>
            </a:extLst>
          </p:cNvPr>
          <p:cNvSpPr>
            <a:spLocks noGrp="1"/>
          </p:cNvSpPr>
          <p:nvPr>
            <p:ph type="title"/>
          </p:nvPr>
        </p:nvSpPr>
        <p:spPr/>
        <p:txBody>
          <a:bodyPr>
            <a:normAutofit/>
          </a:bodyPr>
          <a:lstStyle/>
          <a:p>
            <a:r>
              <a:rPr lang="en-US" dirty="0"/>
              <a:t>Brand Filter </a:t>
            </a:r>
            <a:br>
              <a:rPr lang="en-US" dirty="0"/>
            </a:br>
            <a:r>
              <a:rPr lang="en-US" dirty="0"/>
              <a:t>Training Strategy</a:t>
            </a:r>
          </a:p>
        </p:txBody>
      </p:sp>
      <p:sp>
        <p:nvSpPr>
          <p:cNvPr id="9" name="Content Placeholder 8">
            <a:extLst>
              <a:ext uri="{FF2B5EF4-FFF2-40B4-BE49-F238E27FC236}">
                <a16:creationId xmlns:a16="http://schemas.microsoft.com/office/drawing/2014/main" id="{E9A8DA6A-18AC-85D8-2AD5-4B351FF11FFF}"/>
              </a:ext>
            </a:extLst>
          </p:cNvPr>
          <p:cNvSpPr>
            <a:spLocks noGrp="1"/>
          </p:cNvSpPr>
          <p:nvPr>
            <p:ph idx="1"/>
          </p:nvPr>
        </p:nvSpPr>
        <p:spPr>
          <a:xfrm>
            <a:off x="609600" y="1342870"/>
            <a:ext cx="4572000" cy="4992624"/>
          </a:xfrm>
        </p:spPr>
        <p:txBody>
          <a:bodyPr/>
          <a:lstStyle/>
          <a:p>
            <a:r>
              <a:rPr lang="en-US" b="1" dirty="0"/>
              <a:t>Define Specific Criteria</a:t>
            </a:r>
            <a:r>
              <a:rPr lang="en-US" dirty="0"/>
              <a:t>: </a:t>
            </a:r>
          </a:p>
          <a:p>
            <a:pPr lvl="1"/>
            <a:r>
              <a:rPr lang="en-US" dirty="0"/>
              <a:t>Clearly outline what constitutes acceptable and unacceptable content for your brand</a:t>
            </a:r>
          </a:p>
          <a:p>
            <a:r>
              <a:rPr lang="en-US" b="1" dirty="0"/>
              <a:t>Select Appropriate APIs</a:t>
            </a:r>
            <a:r>
              <a:rPr lang="en-US" dirty="0"/>
              <a:t>: </a:t>
            </a:r>
          </a:p>
          <a:p>
            <a:pPr lvl="1"/>
            <a:r>
              <a:rPr lang="en-US" dirty="0"/>
              <a:t>Choose APIs that align with your content types and moderation needs. </a:t>
            </a:r>
          </a:p>
          <a:p>
            <a:r>
              <a:rPr lang="en-US" b="1" dirty="0"/>
              <a:t>Integrate and Test</a:t>
            </a:r>
            <a:r>
              <a:rPr lang="en-US" dirty="0"/>
              <a:t>: </a:t>
            </a:r>
          </a:p>
          <a:p>
            <a:pPr lvl="1"/>
            <a:r>
              <a:rPr lang="en-US" dirty="0"/>
              <a:t>Implement the selected APIs into your system and conduct thorough testing to ensure efficacy.</a:t>
            </a:r>
          </a:p>
          <a:p>
            <a:r>
              <a:rPr lang="en-US" b="1" dirty="0"/>
              <a:t>Monitor and Iterate</a:t>
            </a:r>
            <a:r>
              <a:rPr lang="en-US" dirty="0"/>
              <a:t>: </a:t>
            </a:r>
          </a:p>
          <a:p>
            <a:pPr lvl="1"/>
            <a:r>
              <a:rPr lang="en-US" dirty="0"/>
              <a:t>Continuously monitor the performance and update your models as needed to adapt to new content trends.</a:t>
            </a:r>
          </a:p>
        </p:txBody>
      </p:sp>
      <p:pic>
        <p:nvPicPr>
          <p:cNvPr id="16" name="Picture Placeholder 15" descr="A car with a mirror on top of it&#10;&#10;AI-generated content may be incorrect.">
            <a:extLst>
              <a:ext uri="{FF2B5EF4-FFF2-40B4-BE49-F238E27FC236}">
                <a16:creationId xmlns:a16="http://schemas.microsoft.com/office/drawing/2014/main" id="{6596647B-49E6-4B40-F3F6-0B02046107D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3303" r="13303"/>
          <a:stretch>
            <a:fillRect/>
          </a:stretch>
        </p:blipFill>
        <p:spPr/>
      </p:pic>
    </p:spTree>
    <p:extLst>
      <p:ext uri="{BB962C8B-B14F-4D97-AF65-F5344CB8AC3E}">
        <p14:creationId xmlns:p14="http://schemas.microsoft.com/office/powerpoint/2010/main" val="1695204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9612F-06BE-E27F-FB8D-CAB627F7FEE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6FD348-3147-EB42-7606-178D6BF24B69}"/>
              </a:ext>
            </a:extLst>
          </p:cNvPr>
          <p:cNvSpPr>
            <a:spLocks noGrp="1"/>
          </p:cNvSpPr>
          <p:nvPr>
            <p:ph type="title"/>
          </p:nvPr>
        </p:nvSpPr>
        <p:spPr>
          <a:xfrm>
            <a:off x="609600" y="2939635"/>
            <a:ext cx="10972800" cy="978729"/>
          </a:xfrm>
        </p:spPr>
        <p:txBody>
          <a:bodyPr/>
          <a:lstStyle/>
          <a:p>
            <a:r>
              <a:rPr lang="en-US" dirty="0"/>
              <a:t>Q&amp;A and Demo</a:t>
            </a:r>
          </a:p>
        </p:txBody>
      </p:sp>
    </p:spTree>
    <p:extLst>
      <p:ext uri="{BB962C8B-B14F-4D97-AF65-F5344CB8AC3E}">
        <p14:creationId xmlns:p14="http://schemas.microsoft.com/office/powerpoint/2010/main" val="370951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BA391-CF72-A8C6-B01E-8A97C3542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3056B-C348-9EC4-5638-B4D3BFB877C8}"/>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4225032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255B5-ED37-AB30-C782-3B0AEA061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132F4-D5F4-E2A2-C570-C337F7FE0E70}"/>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1794329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CD71D-6F5D-3F32-EE93-0F8F87269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7CC3EF-D7C3-516F-5A96-DB6AF715A556}"/>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3914491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3C5B-BD7F-5C1C-6502-5BDA016BB2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4600E0-2B38-A9A4-DBA2-FF60A61BE403}"/>
              </a:ext>
            </a:extLst>
          </p:cNvPr>
          <p:cNvSpPr>
            <a:spLocks noGrp="1"/>
          </p:cNvSpPr>
          <p:nvPr>
            <p:ph type="title"/>
          </p:nvPr>
        </p:nvSpPr>
        <p:spPr>
          <a:xfrm>
            <a:off x="609600" y="2496437"/>
            <a:ext cx="10972800" cy="1865126"/>
          </a:xfrm>
        </p:spPr>
        <p:txBody>
          <a:bodyPr/>
          <a:lstStyle/>
          <a:p>
            <a:r>
              <a:rPr lang="en-US" dirty="0"/>
              <a:t>Things I’d like to </a:t>
            </a:r>
            <a:br>
              <a:rPr lang="en-US" dirty="0"/>
            </a:br>
            <a:r>
              <a:rPr lang="en-US" dirty="0"/>
              <a:t>have done better</a:t>
            </a:r>
          </a:p>
        </p:txBody>
      </p:sp>
    </p:spTree>
    <p:extLst>
      <p:ext uri="{BB962C8B-B14F-4D97-AF65-F5344CB8AC3E}">
        <p14:creationId xmlns:p14="http://schemas.microsoft.com/office/powerpoint/2010/main" val="3167781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25D98-1915-3BF4-014C-6B1EE6EA4C4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EF3339-A176-027B-80D7-2F16BC9C2203}"/>
              </a:ext>
            </a:extLst>
          </p:cNvPr>
          <p:cNvSpPr>
            <a:spLocks noGrp="1"/>
          </p:cNvSpPr>
          <p:nvPr>
            <p:ph type="title"/>
          </p:nvPr>
        </p:nvSpPr>
        <p:spPr>
          <a:xfrm>
            <a:off x="609600" y="264085"/>
            <a:ext cx="4937760" cy="946389"/>
          </a:xfrm>
        </p:spPr>
        <p:txBody>
          <a:bodyPr/>
          <a:lstStyle/>
          <a:p>
            <a:r>
              <a:rPr lang="en-US" dirty="0"/>
              <a:t>Things I’d like to </a:t>
            </a:r>
            <a:br>
              <a:rPr lang="en-US" dirty="0"/>
            </a:br>
            <a:r>
              <a:rPr lang="en-US" dirty="0"/>
              <a:t>have done better</a:t>
            </a:r>
          </a:p>
        </p:txBody>
      </p:sp>
      <p:sp>
        <p:nvSpPr>
          <p:cNvPr id="9" name="Content Placeholder 8">
            <a:extLst>
              <a:ext uri="{FF2B5EF4-FFF2-40B4-BE49-F238E27FC236}">
                <a16:creationId xmlns:a16="http://schemas.microsoft.com/office/drawing/2014/main" id="{A1BC9EA8-1BB3-EE7B-6C62-EBA2D2A89F66}"/>
              </a:ext>
            </a:extLst>
          </p:cNvPr>
          <p:cNvSpPr>
            <a:spLocks noGrp="1"/>
          </p:cNvSpPr>
          <p:nvPr>
            <p:ph idx="1"/>
          </p:nvPr>
        </p:nvSpPr>
        <p:spPr/>
        <p:txBody>
          <a:bodyPr/>
          <a:lstStyle/>
          <a:p>
            <a:r>
              <a:rPr lang="en-US" dirty="0"/>
              <a:t>Additional routes in the code to: </a:t>
            </a:r>
          </a:p>
          <a:p>
            <a:pPr lvl="1"/>
            <a:r>
              <a:rPr lang="en-US" dirty="0"/>
              <a:t>Generate images from a sample</a:t>
            </a:r>
          </a:p>
          <a:p>
            <a:pPr lvl="1"/>
            <a:r>
              <a:rPr lang="en-US" dirty="0"/>
              <a:t>Demo generative fill capabilities</a:t>
            </a:r>
          </a:p>
          <a:p>
            <a:pPr lvl="1"/>
            <a:r>
              <a:rPr lang="en-US" dirty="0"/>
              <a:t>Generate on-brand copy from a sample image</a:t>
            </a:r>
          </a:p>
          <a:p>
            <a:r>
              <a:rPr lang="en-US" dirty="0"/>
              <a:t>Include a feedback feature so that Firefly can learn from what I’m seeing </a:t>
            </a:r>
          </a:p>
          <a:p>
            <a:pPr lvl="1"/>
            <a:r>
              <a:rPr lang="en-US" dirty="0"/>
              <a:t>“more like this”</a:t>
            </a:r>
          </a:p>
          <a:p>
            <a:pPr lvl="1"/>
            <a:r>
              <a:rPr lang="en-US" dirty="0"/>
              <a:t>“that child’s eyes are not closed”</a:t>
            </a:r>
          </a:p>
          <a:p>
            <a:endParaRPr lang="en-US" dirty="0"/>
          </a:p>
          <a:p>
            <a:endParaRPr lang="en-US" dirty="0"/>
          </a:p>
        </p:txBody>
      </p:sp>
      <p:pic>
        <p:nvPicPr>
          <p:cNvPr id="6" name="Picture Placeholder 5" descr="A child in a car seat&#10;&#10;AI-generated content may be incorrect.">
            <a:extLst>
              <a:ext uri="{FF2B5EF4-FFF2-40B4-BE49-F238E27FC236}">
                <a16:creationId xmlns:a16="http://schemas.microsoft.com/office/drawing/2014/main" id="{970C9CB7-9AC7-9223-7BB5-7B34000326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181234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1EEA-0127-918D-1569-253D3FB9AE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8D5563-EE47-7F3A-3B8C-16E59BA4B591}"/>
              </a:ext>
            </a:extLst>
          </p:cNvPr>
          <p:cNvSpPr>
            <a:spLocks noGrp="1"/>
          </p:cNvSpPr>
          <p:nvPr>
            <p:ph type="title"/>
          </p:nvPr>
        </p:nvSpPr>
        <p:spPr>
          <a:xfrm>
            <a:off x="609600" y="2496437"/>
            <a:ext cx="10972800" cy="1865126"/>
          </a:xfrm>
        </p:spPr>
        <p:txBody>
          <a:bodyPr/>
          <a:lstStyle/>
          <a:p>
            <a:r>
              <a:rPr lang="en-US" dirty="0"/>
              <a:t>Overview of </a:t>
            </a:r>
            <a:br>
              <a:rPr lang="en-US" dirty="0"/>
            </a:br>
            <a:r>
              <a:rPr lang="en-US" dirty="0"/>
              <a:t>Firefly Services APIs</a:t>
            </a:r>
          </a:p>
        </p:txBody>
      </p:sp>
    </p:spTree>
    <p:extLst>
      <p:ext uri="{BB962C8B-B14F-4D97-AF65-F5344CB8AC3E}">
        <p14:creationId xmlns:p14="http://schemas.microsoft.com/office/powerpoint/2010/main" val="76118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708E7-3558-ECC4-49C8-D31C94742C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629069-1AB6-437E-8578-E5470584ED43}"/>
              </a:ext>
            </a:extLst>
          </p:cNvPr>
          <p:cNvSpPr>
            <a:spLocks noGrp="1"/>
          </p:cNvSpPr>
          <p:nvPr>
            <p:ph type="title"/>
          </p:nvPr>
        </p:nvSpPr>
        <p:spPr>
          <a:xfrm>
            <a:off x="609600" y="264085"/>
            <a:ext cx="4937760" cy="946389"/>
          </a:xfrm>
        </p:spPr>
        <p:txBody>
          <a:bodyPr/>
          <a:lstStyle/>
          <a:p>
            <a:r>
              <a:rPr lang="en-US" dirty="0"/>
              <a:t>Overview of </a:t>
            </a:r>
            <a:br>
              <a:rPr lang="en-US" dirty="0"/>
            </a:br>
            <a:r>
              <a:rPr lang="en-US" dirty="0"/>
              <a:t>Firefly Services APIs</a:t>
            </a:r>
          </a:p>
        </p:txBody>
      </p:sp>
      <p:sp>
        <p:nvSpPr>
          <p:cNvPr id="9" name="Content Placeholder 8">
            <a:extLst>
              <a:ext uri="{FF2B5EF4-FFF2-40B4-BE49-F238E27FC236}">
                <a16:creationId xmlns:a16="http://schemas.microsoft.com/office/drawing/2014/main" id="{B906B196-4AEF-9E89-6EDA-327B68D37A8D}"/>
              </a:ext>
            </a:extLst>
          </p:cNvPr>
          <p:cNvSpPr>
            <a:spLocks noGrp="1"/>
          </p:cNvSpPr>
          <p:nvPr>
            <p:ph idx="1"/>
          </p:nvPr>
        </p:nvSpPr>
        <p:spPr/>
        <p:txBody>
          <a:bodyPr/>
          <a:lstStyle/>
          <a:p>
            <a:r>
              <a:rPr lang="en-US" dirty="0"/>
              <a:t>Firefly APIs enable image, vector, and template generation aligned with brand styles and voice.</a:t>
            </a:r>
          </a:p>
          <a:p>
            <a:r>
              <a:rPr lang="en-US" dirty="0"/>
              <a:t>Supports reference image styling and prompt-based content creation.</a:t>
            </a:r>
          </a:p>
          <a:p>
            <a:r>
              <a:rPr lang="en-US" dirty="0"/>
              <a:t>Ideal for automation, dynamic content, and branded asset/copy production.</a:t>
            </a:r>
          </a:p>
          <a:p>
            <a:r>
              <a:rPr lang="en-US" dirty="0"/>
              <a:t>Key capabilities: text-to-image, generative fill, template remixing, copy generation.</a:t>
            </a:r>
          </a:p>
          <a:p>
            <a:r>
              <a:rPr lang="en-US" dirty="0"/>
              <a:t>Seamless integration with Adobe Express, AEM, and Creative Cloud assets.</a:t>
            </a:r>
          </a:p>
          <a:p>
            <a:pPr marL="0" indent="0">
              <a:buNone/>
            </a:pPr>
            <a:endParaRPr lang="en-US" dirty="0"/>
          </a:p>
        </p:txBody>
      </p:sp>
      <p:pic>
        <p:nvPicPr>
          <p:cNvPr id="6" name="Picture Placeholder 5" descr="A long shot of a road&#10;&#10;AI-generated content may be incorrect.">
            <a:extLst>
              <a:ext uri="{FF2B5EF4-FFF2-40B4-BE49-F238E27FC236}">
                <a16:creationId xmlns:a16="http://schemas.microsoft.com/office/drawing/2014/main" id="{038BC460-0CE6-831F-7EC0-C4502B9AFE7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265" b="5265"/>
          <a:stretch>
            <a:fillRect/>
          </a:stretch>
        </p:blipFill>
        <p:spPr/>
      </p:pic>
    </p:spTree>
    <p:extLst>
      <p:ext uri="{BB962C8B-B14F-4D97-AF65-F5344CB8AC3E}">
        <p14:creationId xmlns:p14="http://schemas.microsoft.com/office/powerpoint/2010/main" val="1070519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C8410-86E9-4A73-C45A-3437E41187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29808C-965A-06CF-9B23-47E653F7C833}"/>
              </a:ext>
            </a:extLst>
          </p:cNvPr>
          <p:cNvSpPr>
            <a:spLocks noGrp="1"/>
          </p:cNvSpPr>
          <p:nvPr>
            <p:ph type="title"/>
          </p:nvPr>
        </p:nvSpPr>
        <p:spPr>
          <a:xfrm>
            <a:off x="609600" y="2496437"/>
            <a:ext cx="10972800" cy="1865126"/>
          </a:xfrm>
        </p:spPr>
        <p:txBody>
          <a:bodyPr/>
          <a:lstStyle/>
          <a:p>
            <a:r>
              <a:rPr lang="en-US" dirty="0"/>
              <a:t>Integration Strategy </a:t>
            </a:r>
            <a:br>
              <a:rPr lang="en-US" dirty="0"/>
            </a:br>
            <a:r>
              <a:rPr lang="en-US" dirty="0"/>
              <a:t>&amp; Validation</a:t>
            </a:r>
          </a:p>
        </p:txBody>
      </p:sp>
    </p:spTree>
    <p:extLst>
      <p:ext uri="{BB962C8B-B14F-4D97-AF65-F5344CB8AC3E}">
        <p14:creationId xmlns:p14="http://schemas.microsoft.com/office/powerpoint/2010/main" val="2328022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AB25-A10F-E84F-2696-051870A196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DFE72E-B0CC-326E-D964-5461FD6F6C4A}"/>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5745B766-5D29-FD01-D04E-CB79DC98003C}"/>
              </a:ext>
            </a:extLst>
          </p:cNvPr>
          <p:cNvSpPr>
            <a:spLocks noGrp="1"/>
          </p:cNvSpPr>
          <p:nvPr>
            <p:ph idx="1"/>
          </p:nvPr>
        </p:nvSpPr>
        <p:spPr/>
        <p:txBody>
          <a:bodyPr/>
          <a:lstStyle/>
          <a:p>
            <a:r>
              <a:rPr lang="en-US" dirty="0"/>
              <a:t>Phase 0: Information gathering and documentation of requirements</a:t>
            </a:r>
          </a:p>
        </p:txBody>
      </p:sp>
      <p:pic>
        <p:nvPicPr>
          <p:cNvPr id="6" name="Picture Placeholder 5" descr="A child in a car seat&#10;&#10;AI-generated content may be incorrect.">
            <a:extLst>
              <a:ext uri="{FF2B5EF4-FFF2-40B4-BE49-F238E27FC236}">
                <a16:creationId xmlns:a16="http://schemas.microsoft.com/office/drawing/2014/main" id="{46848113-DAA7-BC0A-2413-FFF12699076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420377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EF903-AFBC-8B7B-49B6-7760F35ADC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90DC02-7E0F-EC10-E8B9-B9B585C286DB}"/>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40DBF0B2-F812-2C1C-0910-0DCB82AD050B}"/>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p:txBody>
      </p:sp>
      <p:pic>
        <p:nvPicPr>
          <p:cNvPr id="6" name="Picture Placeholder 5" descr="A child in a car seat&#10;&#10;AI-generated content may be incorrect.">
            <a:extLst>
              <a:ext uri="{FF2B5EF4-FFF2-40B4-BE49-F238E27FC236}">
                <a16:creationId xmlns:a16="http://schemas.microsoft.com/office/drawing/2014/main" id="{C32DDF17-5028-2620-7460-B24294E8EA7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97958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39480-765C-9C89-96A8-289D335DAD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8DC9FD-6C47-C5C4-EC6C-F1473C484114}"/>
              </a:ext>
            </a:extLst>
          </p:cNvPr>
          <p:cNvSpPr>
            <a:spLocks noGrp="1"/>
          </p:cNvSpPr>
          <p:nvPr>
            <p:ph type="title"/>
          </p:nvPr>
        </p:nvSpPr>
        <p:spPr>
          <a:xfrm>
            <a:off x="609600" y="264085"/>
            <a:ext cx="4937760" cy="946389"/>
          </a:xfrm>
        </p:spPr>
        <p:txBody>
          <a:bodyPr/>
          <a:lstStyle/>
          <a:p>
            <a:r>
              <a:rPr lang="en-US" dirty="0"/>
              <a:t>Integration Strategy </a:t>
            </a:r>
            <a:br>
              <a:rPr lang="en-US" dirty="0"/>
            </a:br>
            <a:r>
              <a:rPr lang="en-US" dirty="0"/>
              <a:t>&amp; Validation</a:t>
            </a:r>
          </a:p>
        </p:txBody>
      </p:sp>
      <p:sp>
        <p:nvSpPr>
          <p:cNvPr id="9" name="Content Placeholder 8">
            <a:extLst>
              <a:ext uri="{FF2B5EF4-FFF2-40B4-BE49-F238E27FC236}">
                <a16:creationId xmlns:a16="http://schemas.microsoft.com/office/drawing/2014/main" id="{F181A0E4-BED0-1333-0AAD-111D885659A2}"/>
              </a:ext>
            </a:extLst>
          </p:cNvPr>
          <p:cNvSpPr>
            <a:spLocks noGrp="1"/>
          </p:cNvSpPr>
          <p:nvPr>
            <p:ph idx="1"/>
          </p:nvPr>
        </p:nvSpPr>
        <p:spPr/>
        <p:txBody>
          <a:bodyPr/>
          <a:lstStyle/>
          <a:p>
            <a:r>
              <a:rPr lang="en-US" dirty="0"/>
              <a:t>Phase 0: Information gathering and documentation of requirements</a:t>
            </a:r>
          </a:p>
          <a:p>
            <a:r>
              <a:rPr lang="en-US" dirty="0"/>
              <a:t>Phase 1: PoC with Firefly API (image generation) and prompt engineering.</a:t>
            </a:r>
          </a:p>
          <a:p>
            <a:r>
              <a:rPr lang="en-US" dirty="0"/>
              <a:t>Phase 2: Connect chatbot with internal gateway to route AI tasks.</a:t>
            </a:r>
          </a:p>
        </p:txBody>
      </p:sp>
      <p:pic>
        <p:nvPicPr>
          <p:cNvPr id="6" name="Picture Placeholder 5" descr="A child in a car seat&#10;&#10;AI-generated content may be incorrect.">
            <a:extLst>
              <a:ext uri="{FF2B5EF4-FFF2-40B4-BE49-F238E27FC236}">
                <a16:creationId xmlns:a16="http://schemas.microsoft.com/office/drawing/2014/main" id="{E0AD0959-C7E6-D272-6966-A35DF93B3EA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90" r="26890"/>
          <a:stretch>
            <a:fillRect/>
          </a:stretch>
        </p:blipFill>
        <p:spPr/>
      </p:pic>
    </p:spTree>
    <p:extLst>
      <p:ext uri="{BB962C8B-B14F-4D97-AF65-F5344CB8AC3E}">
        <p14:creationId xmlns:p14="http://schemas.microsoft.com/office/powerpoint/2010/main" val="2361442441"/>
      </p:ext>
    </p:extLst>
  </p:cSld>
  <p:clrMapOvr>
    <a:masterClrMapping/>
  </p:clrMapOvr>
</p:sld>
</file>

<file path=ppt/theme/theme1.xml><?xml version="1.0" encoding="utf-8"?>
<a:theme xmlns:a="http://schemas.openxmlformats.org/drawingml/2006/main" name="Adobe Template 2024">
  <a:themeElements>
    <a:clrScheme name="Adobe 2024">
      <a:dk1>
        <a:srgbClr val="000000"/>
      </a:dk1>
      <a:lt1>
        <a:srgbClr val="FFFFFF"/>
      </a:lt1>
      <a:dk2>
        <a:srgbClr val="2C2C2C"/>
      </a:dk2>
      <a:lt2>
        <a:srgbClr val="F5F5F5"/>
      </a:lt2>
      <a:accent1>
        <a:srgbClr val="0AA35B"/>
      </a:accent1>
      <a:accent2>
        <a:srgbClr val="3A63F9"/>
      </a:accent2>
      <a:accent3>
        <a:srgbClr val="FF66CC"/>
      </a:accent3>
      <a:accent4>
        <a:srgbClr val="FFA311"/>
      </a:accent4>
      <a:accent5>
        <a:srgbClr val="F3C600"/>
      </a:accent5>
      <a:accent6>
        <a:srgbClr val="EB1000"/>
      </a:accent6>
      <a:hlink>
        <a:srgbClr val="5F5F5F"/>
      </a:hlink>
      <a:folHlink>
        <a:srgbClr val="919191"/>
      </a:folHlink>
    </a:clrScheme>
    <a:fontScheme name="Adobe 2024">
      <a:majorFont>
        <a:latin typeface="Adobe Clean Black"/>
        <a:ea typeface=""/>
        <a:cs typeface=""/>
      </a:majorFont>
      <a:minorFont>
        <a:latin typeface="Adobe Cle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4C4C4"/>
        </a:solidFill>
        <a:ln>
          <a:no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rgbClr val="0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spcBef>
            <a:spcPts val="900"/>
          </a:spcBef>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DFCA518-E110-7A4E-8C23-7E933C39BA21}">
  <we:reference id="6a7bd4f3-0563-43af-8c08-79110eebdff6" version="1.1.4.0" store="EXCatalog" storeType="EXCatalog"/>
  <we:alternateReferences>
    <we:reference id="WA104381155" version="1.1.4.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C1E330420DBD418D5B620A8C9D53C3" ma:contentTypeVersion="4" ma:contentTypeDescription="Create a new document." ma:contentTypeScope="" ma:versionID="161ebf91384bd4ce04c6344ec46ffba0">
  <xsd:schema xmlns:xsd="http://www.w3.org/2001/XMLSchema" xmlns:xs="http://www.w3.org/2001/XMLSchema" xmlns:p="http://schemas.microsoft.com/office/2006/metadata/properties" xmlns:ns2="6b0ab358-a088-4e6e-bfec-d9b12e2052a0" targetNamespace="http://schemas.microsoft.com/office/2006/metadata/properties" ma:root="true" ma:fieldsID="b22a944ac4c21b7b41787822d4746f96" ns2:_="">
    <xsd:import namespace="6b0ab358-a088-4e6e-bfec-d9b12e2052a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0ab358-a088-4e6e-bfec-d9b12e2052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C468D7-2A62-4899-BEF3-AA07431EA73C}">
  <ds:schemaRefs>
    <ds:schemaRef ds:uri="http://schemas.microsoft.com/sharepoint/v3/contenttype/forms"/>
  </ds:schemaRefs>
</ds:datastoreItem>
</file>

<file path=customXml/itemProps2.xml><?xml version="1.0" encoding="utf-8"?>
<ds:datastoreItem xmlns:ds="http://schemas.openxmlformats.org/officeDocument/2006/customXml" ds:itemID="{C77CB1AD-E214-46C5-86F9-85C8F29FA0E6}">
  <ds:schemaRefs>
    <ds:schemaRef ds:uri="6b0ab358-a088-4e6e-bfec-d9b12e2052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6069ECC-20E0-49A9-BB05-2E7CAA2C58E1}">
  <ds:schemaRefs>
    <ds:schemaRef ds:uri="http://schemas.microsoft.com/office/2006/metadata/properties"/>
    <ds:schemaRef ds:uri="http://www.w3.org/XML/1998/namespace"/>
    <ds:schemaRef ds:uri="http://purl.org/dc/dcmityp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6b0ab358-a088-4e6e-bfec-d9b12e2052a0"/>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4773</TotalTime>
  <Words>3005</Words>
  <Application>Microsoft Macintosh PowerPoint</Application>
  <PresentationFormat>Widescreen</PresentationFormat>
  <Paragraphs>464</Paragraphs>
  <Slides>38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Adobe Clean</vt:lpstr>
      <vt:lpstr>Adobe Clean Black</vt:lpstr>
      <vt:lpstr>Aptos</vt:lpstr>
      <vt:lpstr>Arial</vt:lpstr>
      <vt:lpstr>Calibri</vt:lpstr>
      <vt:lpstr>Courier New</vt:lpstr>
      <vt:lpstr>Menlo</vt:lpstr>
      <vt:lpstr>Symbol</vt:lpstr>
      <vt:lpstr>Wingdings</vt:lpstr>
      <vt:lpstr>Adobe Template 2024</vt:lpstr>
      <vt:lpstr>Integrating Adobe Firefly with  Brand AI Chatbot</vt:lpstr>
      <vt:lpstr>Understanding  Luminar’s Needs</vt:lpstr>
      <vt:lpstr>Understanding  Luminar’s Needs</vt:lpstr>
      <vt:lpstr>Overview of  Firefly Services APIs</vt:lpstr>
      <vt:lpstr>Overview of  Firefly Services APIs</vt:lpstr>
      <vt:lpstr>Integration Strategy  &amp; Validation</vt:lpstr>
      <vt:lpstr>Integration Strategy  &amp; Validation</vt:lpstr>
      <vt:lpstr>Integration Strategy  &amp; Validation</vt:lpstr>
      <vt:lpstr>Integration Strategy  &amp; Validation</vt:lpstr>
      <vt:lpstr>Integration Strategy  &amp; Validation</vt:lpstr>
      <vt:lpstr>Integration Strategy  &amp; Validation</vt:lpstr>
      <vt:lpstr>Integration Strategy  &amp; Validation</vt:lpstr>
      <vt:lpstr>Maintenance  &amp; Scaling Considerations</vt:lpstr>
      <vt:lpstr>Maintenance  &amp; Scaling Considerations</vt:lpstr>
      <vt:lpstr>Proposed Architecture  &amp; API Management</vt:lpstr>
      <vt:lpstr>Proposed Architecture  &amp; API Management</vt:lpstr>
      <vt:lpstr>Chatbot Mockup</vt:lpstr>
      <vt:lpstr>PowerPoint Presentation</vt:lpstr>
      <vt:lpstr>PowerPoint Presentation</vt:lpstr>
      <vt:lpstr>Architecture Diagram</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Proposed Architecture  &amp; API Management</vt:lpstr>
      <vt:lpstr>Brand Filter Training Strategy</vt:lpstr>
      <vt:lpstr>Brand Filter  Training Strategy</vt:lpstr>
      <vt:lpstr>Q&amp;A and Demo</vt:lpstr>
      <vt:lpstr>Closer Slide</vt:lpstr>
      <vt:lpstr>Closer Slide</vt:lpstr>
      <vt:lpstr>Closer Slide</vt:lpstr>
      <vt:lpstr>Things I’d like to  have done better</vt:lpstr>
      <vt:lpstr>Things I’d like to  have done better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Adobe presentation template</dc:title>
  <dc:subject/>
  <dc:creator>Adobe</dc:creator>
  <cp:keywords/>
  <dc:description/>
  <cp:lastModifiedBy>James Laughlin</cp:lastModifiedBy>
  <cp:revision>25</cp:revision>
  <dcterms:created xsi:type="dcterms:W3CDTF">2024-01-24T22:04:21Z</dcterms:created>
  <dcterms:modified xsi:type="dcterms:W3CDTF">2025-05-11T00:25:17Z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0x0101001BC1E330420DBD418D5B620A8C9D53C3</vt:lpwstr>
  </property>
</Properties>
</file>